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 id="2147483673" r:id="rId3"/>
    <p:sldMasterId id="2147483661" r:id="rId4"/>
  </p:sldMasterIdLst>
  <p:notesMasterIdLst>
    <p:notesMasterId r:id="rId10"/>
  </p:notesMasterIdLst>
  <p:handoutMasterIdLst>
    <p:handoutMasterId r:id="rId11"/>
  </p:handoutMasterIdLst>
  <p:sldIdLst>
    <p:sldId id="256" r:id="rId5"/>
    <p:sldId id="258" r:id="rId6"/>
    <p:sldId id="259" r:id="rId7"/>
    <p:sldId id="261" r:id="rId8"/>
    <p:sldId id="263" r:id="rId9"/>
  </p:sldIdLst>
  <p:sldSz cx="14630400" cy="8229600"/>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44">
          <p15:clr>
            <a:srgbClr val="A4A3A4"/>
          </p15:clr>
        </p15:guide>
        <p15:guide id="2" orient="horz" pos="2592">
          <p15:clr>
            <a:srgbClr val="A4A3A4"/>
          </p15:clr>
        </p15:guide>
        <p15:guide id="3" orient="horz" pos="4982">
          <p15:clr>
            <a:srgbClr val="A4A3A4"/>
          </p15:clr>
        </p15:guide>
        <p15:guide id="4" orient="horz" pos="4542">
          <p15:clr>
            <a:srgbClr val="A4A3A4"/>
          </p15:clr>
        </p15:guide>
        <p15:guide id="5" pos="4608">
          <p15:clr>
            <a:srgbClr val="A4A3A4"/>
          </p15:clr>
        </p15:guide>
        <p15:guide id="6" pos="438">
          <p15:clr>
            <a:srgbClr val="A4A3A4"/>
          </p15:clr>
        </p15:guide>
        <p15:guide id="7" pos="21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5788" autoAdjust="0"/>
  </p:normalViewPr>
  <p:slideViewPr>
    <p:cSldViewPr snapToGrid="0">
      <p:cViewPr varScale="1">
        <p:scale>
          <a:sx n="86" d="100"/>
          <a:sy n="86" d="100"/>
        </p:scale>
        <p:origin x="780" y="78"/>
      </p:cViewPr>
      <p:guideLst>
        <p:guide orient="horz" pos="4844"/>
        <p:guide orient="horz" pos="2592"/>
        <p:guide orient="horz" pos="4982"/>
        <p:guide orient="horz" pos="4542"/>
        <p:guide pos="4608"/>
        <p:guide pos="438"/>
        <p:guide pos="2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96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490D16-EC32-4B34-A969-9E172819F4BF}" type="datetimeFigureOut">
              <a:rPr lang="en-US" smtClean="0"/>
              <a:t>9/1/2023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286C22-A555-4FB4-971F-733AE9015E0E}" type="slidenum">
              <a:rPr lang="en-US" smtClean="0"/>
              <a:t>‹#›</a:t>
            </a:fld>
            <a:endParaRPr lang="en-US"/>
          </a:p>
        </p:txBody>
      </p:sp>
    </p:spTree>
    <p:extLst>
      <p:ext uri="{BB962C8B-B14F-4D97-AF65-F5344CB8AC3E}">
        <p14:creationId xmlns:p14="http://schemas.microsoft.com/office/powerpoint/2010/main" val="994417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71125C7-02B6-43EA-AA01-BDC6813F8C2E}" type="datetimeFigureOut">
              <a:rPr lang="en-US"/>
              <a:pPr>
                <a:defRPr/>
              </a:pPr>
              <a:t>9/1/2023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0BAFF4E-46AD-48D7-9BB1-5BA7FA2EC6DD}" type="slidenum">
              <a:rPr lang="en-US"/>
              <a:pPr>
                <a:defRPr/>
              </a:pPr>
              <a:t>‹#›</a:t>
            </a:fld>
            <a:endParaRPr lang="en-US"/>
          </a:p>
        </p:txBody>
      </p:sp>
    </p:spTree>
    <p:extLst>
      <p:ext uri="{BB962C8B-B14F-4D97-AF65-F5344CB8AC3E}">
        <p14:creationId xmlns:p14="http://schemas.microsoft.com/office/powerpoint/2010/main" val="1565559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733AC61-030A-4E8F-9C34-B638E22B93C2}" type="slidenum">
              <a:rPr lang="en-US" altLang="en-US" smtClean="0">
                <a:latin typeface="Arial" charset="0"/>
              </a:rPr>
              <a:pPr eaLnBrk="1" hangingPunct="1">
                <a:spcBef>
                  <a:spcPct val="0"/>
                </a:spcBef>
              </a:pPr>
              <a:t>1</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6963" y="2555875"/>
            <a:ext cx="12436475" cy="176530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2193925" y="4664075"/>
            <a:ext cx="10242550" cy="21018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F3A49D24-D154-4307-9406-20A22FABB837}" type="slidenum">
              <a:rPr lang="en-US" altLang="en-US"/>
              <a:pPr>
                <a:defRPr/>
              </a:pPr>
              <a:t>‹#›</a:t>
            </a:fld>
            <a:endParaRPr lang="en-US" altLang="en-US"/>
          </a:p>
        </p:txBody>
      </p:sp>
    </p:spTree>
    <p:extLst>
      <p:ext uri="{BB962C8B-B14F-4D97-AF65-F5344CB8AC3E}">
        <p14:creationId xmlns:p14="http://schemas.microsoft.com/office/powerpoint/2010/main" val="337298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025" y="5761038"/>
            <a:ext cx="8778875" cy="67945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867025" y="735013"/>
            <a:ext cx="8778875" cy="49387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867025" y="6440488"/>
            <a:ext cx="8778875" cy="9667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56A7CEE7-3307-476E-8D70-B0B088B8574E}" type="slidenum">
              <a:rPr lang="en-US" altLang="en-US"/>
              <a:pPr>
                <a:defRPr/>
              </a:pPr>
              <a:t>‹#›</a:t>
            </a:fld>
            <a:endParaRPr lang="en-US" altLang="en-US"/>
          </a:p>
        </p:txBody>
      </p:sp>
    </p:spTree>
    <p:extLst>
      <p:ext uri="{BB962C8B-B14F-4D97-AF65-F5344CB8AC3E}">
        <p14:creationId xmlns:p14="http://schemas.microsoft.com/office/powerpoint/2010/main" val="224648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96963" y="731838"/>
            <a:ext cx="12436475" cy="1371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096963" y="2378075"/>
            <a:ext cx="12436475" cy="4937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C1420829-C4E5-4F08-9A02-328F66AFC063}" type="slidenum">
              <a:rPr lang="en-US" altLang="en-US"/>
              <a:pPr>
                <a:defRPr/>
              </a:pPr>
              <a:t>‹#›</a:t>
            </a:fld>
            <a:endParaRPr lang="en-US" altLang="en-US"/>
          </a:p>
        </p:txBody>
      </p:sp>
    </p:spTree>
    <p:extLst>
      <p:ext uri="{BB962C8B-B14F-4D97-AF65-F5344CB8AC3E}">
        <p14:creationId xmlns:p14="http://schemas.microsoft.com/office/powerpoint/2010/main" val="3675317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25113" y="731838"/>
            <a:ext cx="3108325" cy="65833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096963" y="731838"/>
            <a:ext cx="9175750" cy="65833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7FA7C55F-24AB-46E3-83B7-6C3A85AF6EE8}" type="slidenum">
              <a:rPr lang="en-US" altLang="en-US"/>
              <a:pPr>
                <a:defRPr/>
              </a:pPr>
              <a:t>‹#›</a:t>
            </a:fld>
            <a:endParaRPr lang="en-US" altLang="en-US"/>
          </a:p>
        </p:txBody>
      </p:sp>
    </p:spTree>
    <p:extLst>
      <p:ext uri="{BB962C8B-B14F-4D97-AF65-F5344CB8AC3E}">
        <p14:creationId xmlns:p14="http://schemas.microsoft.com/office/powerpoint/2010/main" val="3912877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36E56-2527-4AD0-9CFD-9379B12FE470}"/>
              </a:ext>
            </a:extLst>
          </p:cNvPr>
          <p:cNvSpPr>
            <a:spLocks noGrp="1"/>
          </p:cNvSpPr>
          <p:nvPr>
            <p:ph type="ctrTitle"/>
          </p:nvPr>
        </p:nvSpPr>
        <p:spPr>
          <a:xfrm>
            <a:off x="1828800" y="1346200"/>
            <a:ext cx="10972800" cy="286543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B9244A-939A-460C-9718-95BA501662D0}"/>
              </a:ext>
            </a:extLst>
          </p:cNvPr>
          <p:cNvSpPr>
            <a:spLocks noGrp="1"/>
          </p:cNvSpPr>
          <p:nvPr>
            <p:ph type="subTitle" idx="1"/>
          </p:nvPr>
        </p:nvSpPr>
        <p:spPr>
          <a:xfrm>
            <a:off x="1828800" y="4322763"/>
            <a:ext cx="10972800" cy="1985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A35736-E714-4800-8C30-BBBED53DD4A1}"/>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5" name="Footer Placeholder 4">
            <a:extLst>
              <a:ext uri="{FF2B5EF4-FFF2-40B4-BE49-F238E27FC236}">
                <a16:creationId xmlns:a16="http://schemas.microsoft.com/office/drawing/2014/main" id="{49C6EAF5-2A79-4628-8EE3-C99B4A386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4A70DF-BD03-4D41-AB06-FF6D9418C903}"/>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3718698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4A625-26A8-4CF3-8240-A3D54AAFA2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3A002C-3D06-442C-98D9-E9BFF8F3BA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9EB36-202B-4CF6-953D-EBC276CC5FEA}"/>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5" name="Footer Placeholder 4">
            <a:extLst>
              <a:ext uri="{FF2B5EF4-FFF2-40B4-BE49-F238E27FC236}">
                <a16:creationId xmlns:a16="http://schemas.microsoft.com/office/drawing/2014/main" id="{26DD9DFE-3574-4CAD-88D5-9F9F5D6E8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B4CF46-6DC1-48B1-9CE7-DB87692B32E4}"/>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3281529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74712-05DB-43AE-BD0B-61588512B90A}"/>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63CB41-6802-4AAB-9996-19F3E74AE92E}"/>
              </a:ext>
            </a:extLst>
          </p:cNvPr>
          <p:cNvSpPr>
            <a:spLocks noGrp="1"/>
          </p:cNvSpPr>
          <p:nvPr>
            <p:ph type="body" idx="1"/>
          </p:nvPr>
        </p:nvSpPr>
        <p:spPr>
          <a:xfrm>
            <a:off x="998538" y="5507038"/>
            <a:ext cx="12619037" cy="18002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8EFD52-9BC3-4233-BBE8-747A04CE9383}"/>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5" name="Footer Placeholder 4">
            <a:extLst>
              <a:ext uri="{FF2B5EF4-FFF2-40B4-BE49-F238E27FC236}">
                <a16:creationId xmlns:a16="http://schemas.microsoft.com/office/drawing/2014/main" id="{ED1ADF32-E04F-49C0-BF29-414042C8A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C82884-C407-4517-9DDA-AE886F3FBB2A}"/>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844519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231B4-D0A8-4E3D-BDD5-0A9CD25079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35310-1529-4ACD-A2A6-5944D8810BF2}"/>
              </a:ext>
            </a:extLst>
          </p:cNvPr>
          <p:cNvSpPr>
            <a:spLocks noGrp="1"/>
          </p:cNvSpPr>
          <p:nvPr>
            <p:ph sz="half" idx="1"/>
          </p:nvPr>
        </p:nvSpPr>
        <p:spPr>
          <a:xfrm>
            <a:off x="1006475" y="2190750"/>
            <a:ext cx="6232525" cy="5221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EA5CA0-B4DB-4855-B1AD-1CF392FA9958}"/>
              </a:ext>
            </a:extLst>
          </p:cNvPr>
          <p:cNvSpPr>
            <a:spLocks noGrp="1"/>
          </p:cNvSpPr>
          <p:nvPr>
            <p:ph sz="half" idx="2"/>
          </p:nvPr>
        </p:nvSpPr>
        <p:spPr>
          <a:xfrm>
            <a:off x="7391400" y="2190750"/>
            <a:ext cx="6232525" cy="5221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AF19F4-A62F-4956-AB78-F728DAAF3864}"/>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6" name="Footer Placeholder 5">
            <a:extLst>
              <a:ext uri="{FF2B5EF4-FFF2-40B4-BE49-F238E27FC236}">
                <a16:creationId xmlns:a16="http://schemas.microsoft.com/office/drawing/2014/main" id="{51007DC4-5246-4381-B4BF-8C4A4B9A01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0B9EA-C283-4574-B1BB-4E857BD0005A}"/>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2855136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A0EC-C7B1-42C9-9202-5DD19877C1B3}"/>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51ED51-AC95-480B-9E50-243FAFFD7080}"/>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470488-9627-41C3-82F7-1C69D28D5302}"/>
              </a:ext>
            </a:extLst>
          </p:cNvPr>
          <p:cNvSpPr>
            <a:spLocks noGrp="1"/>
          </p:cNvSpPr>
          <p:nvPr>
            <p:ph sz="half" idx="2"/>
          </p:nvPr>
        </p:nvSpPr>
        <p:spPr>
          <a:xfrm>
            <a:off x="1008063" y="3006725"/>
            <a:ext cx="61896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E378F-0A5F-4088-9BC3-350ABC22E4B4}"/>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D36F35-4ABE-491B-8956-7271E7332674}"/>
              </a:ext>
            </a:extLst>
          </p:cNvPr>
          <p:cNvSpPr>
            <a:spLocks noGrp="1"/>
          </p:cNvSpPr>
          <p:nvPr>
            <p:ph sz="quarter" idx="4"/>
          </p:nvPr>
        </p:nvSpPr>
        <p:spPr>
          <a:xfrm>
            <a:off x="7407275" y="3006725"/>
            <a:ext cx="6219825"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8B5313-049F-444E-B449-EF3029DD5186}"/>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8" name="Footer Placeholder 7">
            <a:extLst>
              <a:ext uri="{FF2B5EF4-FFF2-40B4-BE49-F238E27FC236}">
                <a16:creationId xmlns:a16="http://schemas.microsoft.com/office/drawing/2014/main" id="{ED3808BA-BEB7-491C-A749-7C5FEE4488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08E303-6560-44EF-9EC0-3763CC1B397C}"/>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2542220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39090-9854-43FF-AF22-1668011EB3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B27C8C-C796-46DD-8E81-310FFA5D6BC7}"/>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4" name="Footer Placeholder 3">
            <a:extLst>
              <a:ext uri="{FF2B5EF4-FFF2-40B4-BE49-F238E27FC236}">
                <a16:creationId xmlns:a16="http://schemas.microsoft.com/office/drawing/2014/main" id="{133FF0BA-5AAD-4DA4-BA06-6256DA98D1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F4F8A1-0431-45D0-8B9A-D795503559AE}"/>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3126966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5862CD-7C41-4CD1-B4D3-C04338960550}"/>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3" name="Footer Placeholder 2">
            <a:extLst>
              <a:ext uri="{FF2B5EF4-FFF2-40B4-BE49-F238E27FC236}">
                <a16:creationId xmlns:a16="http://schemas.microsoft.com/office/drawing/2014/main" id="{ECBCDA69-81B2-4C23-9604-6D480DFD4F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ED44E7-CBE3-43DD-861F-C7530951F8D1}"/>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47550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731838"/>
            <a:ext cx="12436475" cy="1371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096963" y="2378075"/>
            <a:ext cx="12436475" cy="49371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A167ACB6-7FDF-4B2C-8E04-7ED82A361574}" type="slidenum">
              <a:rPr lang="en-US" altLang="en-US"/>
              <a:pPr>
                <a:defRPr/>
              </a:pPr>
              <a:t>‹#›</a:t>
            </a:fld>
            <a:endParaRPr lang="en-US" altLang="en-US"/>
          </a:p>
        </p:txBody>
      </p:sp>
    </p:spTree>
    <p:extLst>
      <p:ext uri="{BB962C8B-B14F-4D97-AF65-F5344CB8AC3E}">
        <p14:creationId xmlns:p14="http://schemas.microsoft.com/office/powerpoint/2010/main" val="746635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1F832-97B3-4941-9334-2B19855D9021}"/>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45A4A9-0153-4670-935F-AE7DA6E0549F}"/>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71C21F-B124-4E5C-A40C-7958C17DE79E}"/>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77927-FEB5-4067-BF7F-386645688BBE}"/>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6" name="Footer Placeholder 5">
            <a:extLst>
              <a:ext uri="{FF2B5EF4-FFF2-40B4-BE49-F238E27FC236}">
                <a16:creationId xmlns:a16="http://schemas.microsoft.com/office/drawing/2014/main" id="{3AECA74F-7B6F-41FE-BEB0-7B8F63E0C7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A7958A-665B-4554-BDB7-371194F00D3D}"/>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11738952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6142-3BEA-4954-8D2A-133856A0D7AE}"/>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5A8258-DA1C-4391-A51A-F4572EF043B1}"/>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B31C67-2B91-485B-AB99-E32580118101}"/>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261A9-E802-414B-937F-9E8F8A79BEA9}"/>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6" name="Footer Placeholder 5">
            <a:extLst>
              <a:ext uri="{FF2B5EF4-FFF2-40B4-BE49-F238E27FC236}">
                <a16:creationId xmlns:a16="http://schemas.microsoft.com/office/drawing/2014/main" id="{E7AF2A4D-0512-44A4-8672-E8E9610031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44B102-23C3-4813-8EA0-5F9C689EC598}"/>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3166140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4A470-35CC-4BD5-9DD3-E5E37ED450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134A81-E47D-45FF-8DE2-415C4C1E86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CD9A2-6331-4568-B076-A4BDBB41963E}"/>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5" name="Footer Placeholder 4">
            <a:extLst>
              <a:ext uri="{FF2B5EF4-FFF2-40B4-BE49-F238E27FC236}">
                <a16:creationId xmlns:a16="http://schemas.microsoft.com/office/drawing/2014/main" id="{02244B41-CEDD-4D29-A43B-57454E89AA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27D654-CD61-4023-BE2C-6F72FFD84610}"/>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432265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8EEBA7-C1E9-49E4-9190-88C98664C275}"/>
              </a:ext>
            </a:extLst>
          </p:cNvPr>
          <p:cNvSpPr>
            <a:spLocks noGrp="1"/>
          </p:cNvSpPr>
          <p:nvPr>
            <p:ph type="title" orient="vert"/>
          </p:nvPr>
        </p:nvSpPr>
        <p:spPr>
          <a:xfrm>
            <a:off x="10469563" y="438150"/>
            <a:ext cx="3154362" cy="69738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B5BDED-6292-4B54-8C83-47FDAA8E197E}"/>
              </a:ext>
            </a:extLst>
          </p:cNvPr>
          <p:cNvSpPr>
            <a:spLocks noGrp="1"/>
          </p:cNvSpPr>
          <p:nvPr>
            <p:ph type="body" orient="vert" idx="1"/>
          </p:nvPr>
        </p:nvSpPr>
        <p:spPr>
          <a:xfrm>
            <a:off x="1006475" y="438150"/>
            <a:ext cx="9310688" cy="6973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728790-5786-4C83-B03A-2615AA2825B2}"/>
              </a:ext>
            </a:extLst>
          </p:cNvPr>
          <p:cNvSpPr>
            <a:spLocks noGrp="1"/>
          </p:cNvSpPr>
          <p:nvPr>
            <p:ph type="dt" sz="half" idx="10"/>
          </p:nvPr>
        </p:nvSpPr>
        <p:spPr/>
        <p:txBody>
          <a:bodyPr/>
          <a:lstStyle/>
          <a:p>
            <a:fld id="{33F86FAC-38BE-4D11-ADBC-10207C2C70E8}" type="datetimeFigureOut">
              <a:rPr lang="en-US" smtClean="0"/>
              <a:t>9/1/2023</a:t>
            </a:fld>
            <a:endParaRPr lang="en-US"/>
          </a:p>
        </p:txBody>
      </p:sp>
      <p:sp>
        <p:nvSpPr>
          <p:cNvPr id="5" name="Footer Placeholder 4">
            <a:extLst>
              <a:ext uri="{FF2B5EF4-FFF2-40B4-BE49-F238E27FC236}">
                <a16:creationId xmlns:a16="http://schemas.microsoft.com/office/drawing/2014/main" id="{712FDAC7-AFCB-4AA1-9385-BF760CB44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AC3E2-692F-40AC-B330-29825B985B00}"/>
              </a:ext>
            </a:extLst>
          </p:cNvPr>
          <p:cNvSpPr>
            <a:spLocks noGrp="1"/>
          </p:cNvSpPr>
          <p:nvPr>
            <p:ph type="sldNum" sz="quarter" idx="12"/>
          </p:nvPr>
        </p:nvSpPr>
        <p:spPr/>
        <p:txBody>
          <a:bodyPr/>
          <a:lstStyle/>
          <a:p>
            <a:fld id="{175C4DEB-B53C-49D4-947F-52EAC51BB33E}" type="slidenum">
              <a:rPr lang="en-US" smtClean="0"/>
              <a:t>‹#›</a:t>
            </a:fld>
            <a:endParaRPr lang="en-US"/>
          </a:p>
        </p:txBody>
      </p:sp>
    </p:spTree>
    <p:extLst>
      <p:ext uri="{BB962C8B-B14F-4D97-AF65-F5344CB8AC3E}">
        <p14:creationId xmlns:p14="http://schemas.microsoft.com/office/powerpoint/2010/main" val="54119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9C24B-3DE6-4B84-B5B0-704F3B94BD77}"/>
              </a:ext>
            </a:extLst>
          </p:cNvPr>
          <p:cNvSpPr>
            <a:spLocks noGrp="1"/>
          </p:cNvSpPr>
          <p:nvPr>
            <p:ph type="ctrTitle"/>
          </p:nvPr>
        </p:nvSpPr>
        <p:spPr>
          <a:xfrm>
            <a:off x="1828800" y="1346200"/>
            <a:ext cx="10972800" cy="2865438"/>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60C780-CE7A-4603-9B1E-550429B22DAC}"/>
              </a:ext>
            </a:extLst>
          </p:cNvPr>
          <p:cNvSpPr>
            <a:spLocks noGrp="1"/>
          </p:cNvSpPr>
          <p:nvPr>
            <p:ph type="subTitle" idx="1"/>
          </p:nvPr>
        </p:nvSpPr>
        <p:spPr>
          <a:xfrm>
            <a:off x="1828800" y="4322763"/>
            <a:ext cx="10972800" cy="1985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683329-ACD7-4508-BD59-511133ED9F45}"/>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5" name="Footer Placeholder 4">
            <a:extLst>
              <a:ext uri="{FF2B5EF4-FFF2-40B4-BE49-F238E27FC236}">
                <a16:creationId xmlns:a16="http://schemas.microsoft.com/office/drawing/2014/main" id="{251923EF-5541-4686-8D9D-C5D2D018E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C0530-6497-4AF8-90CF-CE16ACE7BDC9}"/>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2032021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9DED1-BABA-4B5C-8152-502FA5E65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6BA373-525A-481D-B068-8AF8BEE7AF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3487F-8B3F-4979-9CC9-F52B349DB422}"/>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5" name="Footer Placeholder 4">
            <a:extLst>
              <a:ext uri="{FF2B5EF4-FFF2-40B4-BE49-F238E27FC236}">
                <a16:creationId xmlns:a16="http://schemas.microsoft.com/office/drawing/2014/main" id="{382E5497-6637-421C-BF81-581BBF2941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ABDFA-8D88-4579-8994-BC6F1BC58185}"/>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2348385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E30F-1626-400D-BDAC-A36B12CD8760}"/>
              </a:ext>
            </a:extLst>
          </p:cNvPr>
          <p:cNvSpPr>
            <a:spLocks noGrp="1"/>
          </p:cNvSpPr>
          <p:nvPr>
            <p:ph type="title"/>
          </p:nvPr>
        </p:nvSpPr>
        <p:spPr>
          <a:xfrm>
            <a:off x="998538" y="2051050"/>
            <a:ext cx="12619037" cy="342423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5ADCAB-D440-4B41-B5F8-A410DD69A0FA}"/>
              </a:ext>
            </a:extLst>
          </p:cNvPr>
          <p:cNvSpPr>
            <a:spLocks noGrp="1"/>
          </p:cNvSpPr>
          <p:nvPr>
            <p:ph type="body" idx="1"/>
          </p:nvPr>
        </p:nvSpPr>
        <p:spPr>
          <a:xfrm>
            <a:off x="998538" y="5507038"/>
            <a:ext cx="12619037" cy="18002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C47ADF-E330-4C7D-9342-55D20EEE5209}"/>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5" name="Footer Placeholder 4">
            <a:extLst>
              <a:ext uri="{FF2B5EF4-FFF2-40B4-BE49-F238E27FC236}">
                <a16:creationId xmlns:a16="http://schemas.microsoft.com/office/drawing/2014/main" id="{A367C129-F612-4CF4-A475-0339B6E76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DE968-67E9-44AC-A3A9-841FF1949F56}"/>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28178448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39FF-A8E5-4D4C-B23B-FA882C9AE5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3B541-0478-4F83-B91C-F4742F7394EE}"/>
              </a:ext>
            </a:extLst>
          </p:cNvPr>
          <p:cNvSpPr>
            <a:spLocks noGrp="1"/>
          </p:cNvSpPr>
          <p:nvPr>
            <p:ph sz="half" idx="1"/>
          </p:nvPr>
        </p:nvSpPr>
        <p:spPr>
          <a:xfrm>
            <a:off x="1006475" y="2190750"/>
            <a:ext cx="6232525" cy="5221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4487BA-E540-4433-AE61-0F45A1C9E779}"/>
              </a:ext>
            </a:extLst>
          </p:cNvPr>
          <p:cNvSpPr>
            <a:spLocks noGrp="1"/>
          </p:cNvSpPr>
          <p:nvPr>
            <p:ph sz="half" idx="2"/>
          </p:nvPr>
        </p:nvSpPr>
        <p:spPr>
          <a:xfrm>
            <a:off x="7391400" y="2190750"/>
            <a:ext cx="6232525" cy="5221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9CCD01-DCF5-4C64-A5B0-F659C429DF63}"/>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6" name="Footer Placeholder 5">
            <a:extLst>
              <a:ext uri="{FF2B5EF4-FFF2-40B4-BE49-F238E27FC236}">
                <a16:creationId xmlns:a16="http://schemas.microsoft.com/office/drawing/2014/main" id="{F9BA9457-E240-48A3-8D8C-611072513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46D9C7-840F-4B62-AA2D-545E1A084D1A}"/>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20032777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DD29D-FFDB-40C5-95D4-4FEF568902CE}"/>
              </a:ext>
            </a:extLst>
          </p:cNvPr>
          <p:cNvSpPr>
            <a:spLocks noGrp="1"/>
          </p:cNvSpPr>
          <p:nvPr>
            <p:ph type="title"/>
          </p:nvPr>
        </p:nvSpPr>
        <p:spPr>
          <a:xfrm>
            <a:off x="1008063" y="438150"/>
            <a:ext cx="12619037"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81A21A-6FCA-4B0C-AA66-92D6B5F55824}"/>
              </a:ext>
            </a:extLst>
          </p:cNvPr>
          <p:cNvSpPr>
            <a:spLocks noGrp="1"/>
          </p:cNvSpPr>
          <p:nvPr>
            <p:ph type="body" idx="1"/>
          </p:nvPr>
        </p:nvSpPr>
        <p:spPr>
          <a:xfrm>
            <a:off x="1008063" y="2017713"/>
            <a:ext cx="6189662"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9AB52A-4968-43AF-90A1-38B78E09F692}"/>
              </a:ext>
            </a:extLst>
          </p:cNvPr>
          <p:cNvSpPr>
            <a:spLocks noGrp="1"/>
          </p:cNvSpPr>
          <p:nvPr>
            <p:ph sz="half" idx="2"/>
          </p:nvPr>
        </p:nvSpPr>
        <p:spPr>
          <a:xfrm>
            <a:off x="1008063" y="3006725"/>
            <a:ext cx="61896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B798F3-7F7C-4EF7-95F9-0F1080E9FFCA}"/>
              </a:ext>
            </a:extLst>
          </p:cNvPr>
          <p:cNvSpPr>
            <a:spLocks noGrp="1"/>
          </p:cNvSpPr>
          <p:nvPr>
            <p:ph type="body" sz="quarter" idx="3"/>
          </p:nvPr>
        </p:nvSpPr>
        <p:spPr>
          <a:xfrm>
            <a:off x="7407275" y="2017713"/>
            <a:ext cx="6219825" cy="989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84BA30-E1BB-4FFD-8948-4A440D4D71E3}"/>
              </a:ext>
            </a:extLst>
          </p:cNvPr>
          <p:cNvSpPr>
            <a:spLocks noGrp="1"/>
          </p:cNvSpPr>
          <p:nvPr>
            <p:ph sz="quarter" idx="4"/>
          </p:nvPr>
        </p:nvSpPr>
        <p:spPr>
          <a:xfrm>
            <a:off x="7407275" y="3006725"/>
            <a:ext cx="6219825"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E0C62A-B44E-4DF3-A418-36D8FA50E7DC}"/>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8" name="Footer Placeholder 7">
            <a:extLst>
              <a:ext uri="{FF2B5EF4-FFF2-40B4-BE49-F238E27FC236}">
                <a16:creationId xmlns:a16="http://schemas.microsoft.com/office/drawing/2014/main" id="{B22E3C65-1A3E-4FD4-BD87-BA8D334974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219F41-3363-4F9C-B95F-C34A21F4E0C0}"/>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2798546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590A-4F5E-441D-A016-02C70D0593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14B44-07C4-4E53-9E93-72C334BA4477}"/>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4" name="Footer Placeholder 3">
            <a:extLst>
              <a:ext uri="{FF2B5EF4-FFF2-40B4-BE49-F238E27FC236}">
                <a16:creationId xmlns:a16="http://schemas.microsoft.com/office/drawing/2014/main" id="{0CB8FD74-B4B8-4341-BB03-49F8E289DE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C5F12A-B6CD-4DAC-8367-02438EC60D73}"/>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83386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5287963"/>
            <a:ext cx="12436475" cy="163512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155700" y="3487738"/>
            <a:ext cx="12436475" cy="18002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600A9399-12E1-4752-8C2E-3A4C0FE4A130}" type="slidenum">
              <a:rPr lang="en-US" altLang="en-US"/>
              <a:pPr>
                <a:defRPr/>
              </a:pPr>
              <a:t>‹#›</a:t>
            </a:fld>
            <a:endParaRPr lang="en-US" altLang="en-US"/>
          </a:p>
        </p:txBody>
      </p:sp>
    </p:spTree>
    <p:extLst>
      <p:ext uri="{BB962C8B-B14F-4D97-AF65-F5344CB8AC3E}">
        <p14:creationId xmlns:p14="http://schemas.microsoft.com/office/powerpoint/2010/main" val="22689293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E55388-15B8-4370-B52F-948DEA67EFC7}"/>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3" name="Footer Placeholder 2">
            <a:extLst>
              <a:ext uri="{FF2B5EF4-FFF2-40B4-BE49-F238E27FC236}">
                <a16:creationId xmlns:a16="http://schemas.microsoft.com/office/drawing/2014/main" id="{EB96842C-F6FE-4727-A3B1-FD900B5D82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82D275-8DEF-4830-A64F-43D837247F68}"/>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12870533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43F5A-0990-4DB8-93C3-3E4CC5BC864E}"/>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416E25-D34E-4930-9636-8A334F46D8BE}"/>
              </a:ext>
            </a:extLst>
          </p:cNvPr>
          <p:cNvSpPr>
            <a:spLocks noGrp="1"/>
          </p:cNvSpPr>
          <p:nvPr>
            <p:ph idx="1"/>
          </p:nvPr>
        </p:nvSpPr>
        <p:spPr>
          <a:xfrm>
            <a:off x="6219825" y="1184275"/>
            <a:ext cx="7407275" cy="5848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607E00-B959-4A88-AB42-A4A8058417A7}"/>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92282-1F63-4D1C-ABD5-E85851708B7C}"/>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6" name="Footer Placeholder 5">
            <a:extLst>
              <a:ext uri="{FF2B5EF4-FFF2-40B4-BE49-F238E27FC236}">
                <a16:creationId xmlns:a16="http://schemas.microsoft.com/office/drawing/2014/main" id="{069DF3D8-AAA4-44C9-85D2-A8714B54E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5847E3-1223-4E40-9795-540C059CD245}"/>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35661748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428B-817B-4542-9CA1-1341151DDB46}"/>
              </a:ext>
            </a:extLst>
          </p:cNvPr>
          <p:cNvSpPr>
            <a:spLocks noGrp="1"/>
          </p:cNvSpPr>
          <p:nvPr>
            <p:ph type="title"/>
          </p:nvPr>
        </p:nvSpPr>
        <p:spPr>
          <a:xfrm>
            <a:off x="1008063" y="549275"/>
            <a:ext cx="4718050" cy="1919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FDBF92-3D4F-43D9-B475-91E10A464E09}"/>
              </a:ext>
            </a:extLst>
          </p:cNvPr>
          <p:cNvSpPr>
            <a:spLocks noGrp="1"/>
          </p:cNvSpPr>
          <p:nvPr>
            <p:ph type="pic" idx="1"/>
          </p:nvPr>
        </p:nvSpPr>
        <p:spPr>
          <a:xfrm>
            <a:off x="6219825" y="1184275"/>
            <a:ext cx="7407275" cy="584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0FCAB8-B1A2-4C9C-9C3F-2220E12AD95A}"/>
              </a:ext>
            </a:extLst>
          </p:cNvPr>
          <p:cNvSpPr>
            <a:spLocks noGrp="1"/>
          </p:cNvSpPr>
          <p:nvPr>
            <p:ph type="body" sz="half" idx="2"/>
          </p:nvPr>
        </p:nvSpPr>
        <p:spPr>
          <a:xfrm>
            <a:off x="1008063" y="2468563"/>
            <a:ext cx="4718050" cy="4573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620AE-E151-41EF-B2E2-FFA7702932A0}"/>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6" name="Footer Placeholder 5">
            <a:extLst>
              <a:ext uri="{FF2B5EF4-FFF2-40B4-BE49-F238E27FC236}">
                <a16:creationId xmlns:a16="http://schemas.microsoft.com/office/drawing/2014/main" id="{6B0C2464-B225-4512-A9EB-7C602027FF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7FA27A-A148-4AC6-BF8B-1E567981AF82}"/>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34590159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EF0D7-0160-45AE-9C7D-8AA437C262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6C7103-94D1-42FA-B49D-45E61D1349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73799-189F-46A8-945E-E92E95DBD583}"/>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5" name="Footer Placeholder 4">
            <a:extLst>
              <a:ext uri="{FF2B5EF4-FFF2-40B4-BE49-F238E27FC236}">
                <a16:creationId xmlns:a16="http://schemas.microsoft.com/office/drawing/2014/main" id="{AB651F3A-F6F7-443D-98BF-09D1598EC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94BDA-C6F4-43BD-B211-16DA70BBEF8D}"/>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19181261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7702D-C945-487A-849B-33DA5FE27718}"/>
              </a:ext>
            </a:extLst>
          </p:cNvPr>
          <p:cNvSpPr>
            <a:spLocks noGrp="1"/>
          </p:cNvSpPr>
          <p:nvPr>
            <p:ph type="title" orient="vert"/>
          </p:nvPr>
        </p:nvSpPr>
        <p:spPr>
          <a:xfrm>
            <a:off x="10469563" y="438150"/>
            <a:ext cx="3154362" cy="69738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945F4B-E1C4-4018-B918-A636257F7DF9}"/>
              </a:ext>
            </a:extLst>
          </p:cNvPr>
          <p:cNvSpPr>
            <a:spLocks noGrp="1"/>
          </p:cNvSpPr>
          <p:nvPr>
            <p:ph type="body" orient="vert" idx="1"/>
          </p:nvPr>
        </p:nvSpPr>
        <p:spPr>
          <a:xfrm>
            <a:off x="1006475" y="438150"/>
            <a:ext cx="9310688" cy="6973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CCE5E-9B89-4D7C-99F2-C0906A744616}"/>
              </a:ext>
            </a:extLst>
          </p:cNvPr>
          <p:cNvSpPr>
            <a:spLocks noGrp="1"/>
          </p:cNvSpPr>
          <p:nvPr>
            <p:ph type="dt" sz="half" idx="10"/>
          </p:nvPr>
        </p:nvSpPr>
        <p:spPr/>
        <p:txBody>
          <a:bodyPr/>
          <a:lstStyle/>
          <a:p>
            <a:fld id="{0AD1F963-C1DD-4E6B-B488-F558AD1F2B92}" type="datetimeFigureOut">
              <a:rPr lang="en-US" smtClean="0"/>
              <a:t>9/1/2023</a:t>
            </a:fld>
            <a:endParaRPr lang="en-US"/>
          </a:p>
        </p:txBody>
      </p:sp>
      <p:sp>
        <p:nvSpPr>
          <p:cNvPr id="5" name="Footer Placeholder 4">
            <a:extLst>
              <a:ext uri="{FF2B5EF4-FFF2-40B4-BE49-F238E27FC236}">
                <a16:creationId xmlns:a16="http://schemas.microsoft.com/office/drawing/2014/main" id="{9A54941D-E068-44ED-AEE4-65C0CC879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2D399-C226-4A78-8EDF-B6E78D1079E8}"/>
              </a:ext>
            </a:extLst>
          </p:cNvPr>
          <p:cNvSpPr>
            <a:spLocks noGrp="1"/>
          </p:cNvSpPr>
          <p:nvPr>
            <p:ph type="sldNum" sz="quarter" idx="12"/>
          </p:nvPr>
        </p:nvSpPr>
        <p:spPr/>
        <p:txBody>
          <a:bodyPr/>
          <a:lstStyle/>
          <a:p>
            <a:fld id="{D4E34C8C-5B31-48B7-944F-2B2D92CAE7C3}" type="slidenum">
              <a:rPr lang="en-US" smtClean="0"/>
              <a:t>‹#›</a:t>
            </a:fld>
            <a:endParaRPr lang="en-US"/>
          </a:p>
        </p:txBody>
      </p:sp>
    </p:spTree>
    <p:extLst>
      <p:ext uri="{BB962C8B-B14F-4D97-AF65-F5344CB8AC3E}">
        <p14:creationId xmlns:p14="http://schemas.microsoft.com/office/powerpoint/2010/main" val="36878729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6963" y="2555875"/>
            <a:ext cx="12436475" cy="1765300"/>
          </a:xfrm>
        </p:spPr>
        <p:txBody>
          <a:bodyPr/>
          <a:lstStyle/>
          <a:p>
            <a:r>
              <a:rPr lang="en-US"/>
              <a:t>Click to edit Master title style</a:t>
            </a:r>
          </a:p>
        </p:txBody>
      </p:sp>
      <p:sp>
        <p:nvSpPr>
          <p:cNvPr id="3" name="Subtitle 2"/>
          <p:cNvSpPr>
            <a:spLocks noGrp="1"/>
          </p:cNvSpPr>
          <p:nvPr>
            <p:ph type="subTitle" idx="1"/>
          </p:nvPr>
        </p:nvSpPr>
        <p:spPr>
          <a:xfrm>
            <a:off x="2193925" y="4664075"/>
            <a:ext cx="10242550" cy="21018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E28BB5-3F09-4FB2-9FB9-51442170E66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20981076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28BB5-3F09-4FB2-9FB9-51442170E66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15897252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5287963"/>
            <a:ext cx="12436475" cy="16351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155700" y="3487738"/>
            <a:ext cx="12436475" cy="18002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28BB5-3F09-4FB2-9FB9-51442170E66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417685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838" y="1920875"/>
            <a:ext cx="6507162" cy="5430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391400" y="1920875"/>
            <a:ext cx="6507163" cy="5430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E28BB5-3F09-4FB2-9FB9-51442170E66B}"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2984938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31838" y="1841500"/>
            <a:ext cx="6464300"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838" y="2609850"/>
            <a:ext cx="6464300"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32675" y="1841500"/>
            <a:ext cx="6465888"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432675" y="2609850"/>
            <a:ext cx="6465888"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E28BB5-3F09-4FB2-9FB9-51442170E66B}" type="datetimeFigureOut">
              <a:rPr lang="en-US" smtClean="0"/>
              <a:t>9/1/2023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419822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731838"/>
            <a:ext cx="12436475" cy="1371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096963" y="2378075"/>
            <a:ext cx="6142037" cy="49371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391400" y="2378075"/>
            <a:ext cx="6142038" cy="49371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56C62242-6627-42F8-BE4C-DA3D598EB970}" type="slidenum">
              <a:rPr lang="en-US" altLang="en-US"/>
              <a:pPr>
                <a:defRPr/>
              </a:pPr>
              <a:t>‹#›</a:t>
            </a:fld>
            <a:endParaRPr lang="en-US" altLang="en-US"/>
          </a:p>
        </p:txBody>
      </p:sp>
    </p:spTree>
    <p:extLst>
      <p:ext uri="{BB962C8B-B14F-4D97-AF65-F5344CB8AC3E}">
        <p14:creationId xmlns:p14="http://schemas.microsoft.com/office/powerpoint/2010/main" val="39147812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E28BB5-3F09-4FB2-9FB9-51442170E66B}" type="datetimeFigureOut">
              <a:rPr lang="en-US" smtClean="0"/>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5714154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28BB5-3F09-4FB2-9FB9-51442170E66B}" type="datetimeFigureOut">
              <a:rPr lang="en-US" smtClean="0"/>
              <a:t>9/1/2023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15052177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838" y="327025"/>
            <a:ext cx="4813300" cy="13954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719763" y="327025"/>
            <a:ext cx="8178800" cy="70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838" y="1722438"/>
            <a:ext cx="4813300" cy="562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E28BB5-3F09-4FB2-9FB9-51442170E66B}"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14809792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025" y="5761038"/>
            <a:ext cx="8778875" cy="679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867025" y="735013"/>
            <a:ext cx="8778875" cy="493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025" y="6440488"/>
            <a:ext cx="8778875" cy="96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E28BB5-3F09-4FB2-9FB9-51442170E66B}"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9312328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28BB5-3F09-4FB2-9FB9-51442170E66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1008841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675" y="330200"/>
            <a:ext cx="3290888" cy="70215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838" y="330200"/>
            <a:ext cx="9723437" cy="70215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28BB5-3F09-4FB2-9FB9-51442170E66B}"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2BBD4-0329-4712-9216-D1104B786B94}" type="slidenum">
              <a:rPr lang="en-US" smtClean="0"/>
              <a:t>‹#›</a:t>
            </a:fld>
            <a:endParaRPr lang="en-US"/>
          </a:p>
        </p:txBody>
      </p:sp>
    </p:spTree>
    <p:extLst>
      <p:ext uri="{BB962C8B-B14F-4D97-AF65-F5344CB8AC3E}">
        <p14:creationId xmlns:p14="http://schemas.microsoft.com/office/powerpoint/2010/main" val="381116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838" y="330200"/>
            <a:ext cx="13166725" cy="1371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31838" y="1841500"/>
            <a:ext cx="6464300" cy="768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838" y="2609850"/>
            <a:ext cx="6464300" cy="4741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32675" y="1841500"/>
            <a:ext cx="6465888" cy="768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432675" y="2609850"/>
            <a:ext cx="6465888" cy="4741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9ECCA6ED-F615-44B1-AAF2-A309B68E03D3}" type="slidenum">
              <a:rPr lang="en-US" altLang="en-US"/>
              <a:pPr>
                <a:defRPr/>
              </a:pPr>
              <a:t>‹#›</a:t>
            </a:fld>
            <a:endParaRPr lang="en-US" altLang="en-US"/>
          </a:p>
        </p:txBody>
      </p:sp>
    </p:spTree>
    <p:extLst>
      <p:ext uri="{BB962C8B-B14F-4D97-AF65-F5344CB8AC3E}">
        <p14:creationId xmlns:p14="http://schemas.microsoft.com/office/powerpoint/2010/main" val="37909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6963" y="731838"/>
            <a:ext cx="12436475" cy="13716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46036D51-C65C-4DD7-B2F3-41C97A152C58}" type="slidenum">
              <a:rPr lang="en-US" altLang="en-US"/>
              <a:pPr>
                <a:defRPr/>
              </a:pPr>
              <a:t>‹#›</a:t>
            </a:fld>
            <a:endParaRPr lang="en-US" altLang="en-US"/>
          </a:p>
        </p:txBody>
      </p:sp>
    </p:spTree>
    <p:extLst>
      <p:ext uri="{BB962C8B-B14F-4D97-AF65-F5344CB8AC3E}">
        <p14:creationId xmlns:p14="http://schemas.microsoft.com/office/powerpoint/2010/main" val="292997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00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96963" y="731838"/>
            <a:ext cx="12436475" cy="1371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1096963" y="7497763"/>
            <a:ext cx="3048000" cy="549275"/>
          </a:xfrm>
          <a:prstGeom prst="rect">
            <a:avLst/>
          </a:prstGeom>
        </p:spPr>
        <p:txBody>
          <a:bodyPr/>
          <a:lstStyle/>
          <a:p>
            <a:pPr>
              <a:defRPr/>
            </a:pPr>
            <a:endParaRPr lang="en-US" altLang="en-US"/>
          </a:p>
        </p:txBody>
      </p:sp>
      <p:sp>
        <p:nvSpPr>
          <p:cNvPr id="4" name="Footer Placeholder 3"/>
          <p:cNvSpPr>
            <a:spLocks noGrp="1"/>
          </p:cNvSpPr>
          <p:nvPr>
            <p:ph type="ftr" sz="quarter" idx="11"/>
          </p:nvPr>
        </p:nvSpPr>
        <p:spPr>
          <a:xfrm>
            <a:off x="4999038" y="7497763"/>
            <a:ext cx="4632325" cy="549275"/>
          </a:xfrm>
          <a:prstGeom prst="rect">
            <a:avLst/>
          </a:prstGeom>
        </p:spPr>
        <p:txBody>
          <a:bodyPr/>
          <a:lstStyle/>
          <a:p>
            <a:pPr>
              <a:defRPr/>
            </a:pPr>
            <a:endParaRPr lang="en-US" altLang="en-US"/>
          </a:p>
        </p:txBody>
      </p:sp>
      <p:sp>
        <p:nvSpPr>
          <p:cNvPr id="5" name="Slide Number Placeholder 4"/>
          <p:cNvSpPr>
            <a:spLocks noGrp="1"/>
          </p:cNvSpPr>
          <p:nvPr>
            <p:ph type="sldNum" sz="quarter" idx="12"/>
          </p:nvPr>
        </p:nvSpPr>
        <p:spPr>
          <a:xfrm>
            <a:off x="10485438" y="7497763"/>
            <a:ext cx="3048000" cy="549275"/>
          </a:xfrm>
          <a:prstGeom prst="rect">
            <a:avLst/>
          </a:prstGeom>
        </p:spPr>
        <p:txBody>
          <a:bodyPr/>
          <a:lstStyle/>
          <a:p>
            <a:pPr>
              <a:defRPr/>
            </a:pPr>
            <a:fld id="{899EC819-8F67-407B-ACD2-F51959B0D271}" type="slidenum">
              <a:rPr lang="en-US" altLang="en-US" smtClean="0"/>
              <a:pPr>
                <a:defRPr/>
              </a:pPr>
              <a:t>‹#›</a:t>
            </a:fld>
            <a:endParaRPr lang="en-US" altLang="en-US"/>
          </a:p>
        </p:txBody>
      </p:sp>
    </p:spTree>
    <p:extLst>
      <p:ext uri="{BB962C8B-B14F-4D97-AF65-F5344CB8AC3E}">
        <p14:creationId xmlns:p14="http://schemas.microsoft.com/office/powerpoint/2010/main" val="215197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838" y="327025"/>
            <a:ext cx="4813300" cy="1395413"/>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719763" y="327025"/>
            <a:ext cx="8178800" cy="70246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838" y="1722438"/>
            <a:ext cx="4813300" cy="56292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1096963" y="7497763"/>
            <a:ext cx="3048000" cy="549275"/>
          </a:xfrm>
          <a:prstGeom prst="rect">
            <a:avLst/>
          </a:prstGeom>
          <a:ln/>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a:xfrm>
            <a:off x="4999038" y="7497763"/>
            <a:ext cx="4632325" cy="549275"/>
          </a:xfrm>
          <a:prstGeom prst="rect">
            <a:avLst/>
          </a:prstGeom>
          <a:ln/>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a:xfrm>
            <a:off x="10485438" y="7497763"/>
            <a:ext cx="3048000" cy="549275"/>
          </a:xfrm>
          <a:prstGeom prst="rect">
            <a:avLst/>
          </a:prstGeom>
          <a:ln/>
        </p:spPr>
        <p:txBody>
          <a:bodyPr/>
          <a:lstStyle>
            <a:lvl1pPr>
              <a:defRPr/>
            </a:lvl1pPr>
          </a:lstStyle>
          <a:p>
            <a:pPr>
              <a:defRPr/>
            </a:pPr>
            <a:fld id="{70BA1337-73F1-468A-991B-FFFFCE7BD4F8}" type="slidenum">
              <a:rPr lang="en-US" altLang="en-US"/>
              <a:pPr>
                <a:defRPr/>
              </a:pPr>
              <a:t>‹#›</a:t>
            </a:fld>
            <a:endParaRPr lang="en-US" altLang="en-US"/>
          </a:p>
        </p:txBody>
      </p:sp>
    </p:spTree>
    <p:extLst>
      <p:ext uri="{BB962C8B-B14F-4D97-AF65-F5344CB8AC3E}">
        <p14:creationId xmlns:p14="http://schemas.microsoft.com/office/powerpoint/2010/main" val="417535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324363" y="7260879"/>
            <a:ext cx="2753873" cy="71600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1306513" rtl="0" eaLnBrk="0" fontAlgn="base" hangingPunct="0">
        <a:spcBef>
          <a:spcPct val="0"/>
        </a:spcBef>
        <a:spcAft>
          <a:spcPct val="0"/>
        </a:spcAft>
        <a:defRPr sz="6300">
          <a:solidFill>
            <a:schemeClr val="tx2"/>
          </a:solidFill>
          <a:latin typeface="+mj-lt"/>
          <a:ea typeface="+mj-ea"/>
          <a:cs typeface="+mj-cs"/>
        </a:defRPr>
      </a:lvl1pPr>
      <a:lvl2pPr algn="ctr" defTabSz="1306513" rtl="0" eaLnBrk="0" fontAlgn="base" hangingPunct="0">
        <a:spcBef>
          <a:spcPct val="0"/>
        </a:spcBef>
        <a:spcAft>
          <a:spcPct val="0"/>
        </a:spcAft>
        <a:defRPr sz="6300">
          <a:solidFill>
            <a:schemeClr val="tx2"/>
          </a:solidFill>
          <a:latin typeface="Times New Roman" pitchFamily="18" charset="0"/>
        </a:defRPr>
      </a:lvl2pPr>
      <a:lvl3pPr algn="ctr" defTabSz="1306513" rtl="0" eaLnBrk="0" fontAlgn="base" hangingPunct="0">
        <a:spcBef>
          <a:spcPct val="0"/>
        </a:spcBef>
        <a:spcAft>
          <a:spcPct val="0"/>
        </a:spcAft>
        <a:defRPr sz="6300">
          <a:solidFill>
            <a:schemeClr val="tx2"/>
          </a:solidFill>
          <a:latin typeface="Times New Roman" pitchFamily="18" charset="0"/>
        </a:defRPr>
      </a:lvl3pPr>
      <a:lvl4pPr algn="ctr" defTabSz="1306513" rtl="0" eaLnBrk="0" fontAlgn="base" hangingPunct="0">
        <a:spcBef>
          <a:spcPct val="0"/>
        </a:spcBef>
        <a:spcAft>
          <a:spcPct val="0"/>
        </a:spcAft>
        <a:defRPr sz="6300">
          <a:solidFill>
            <a:schemeClr val="tx2"/>
          </a:solidFill>
          <a:latin typeface="Times New Roman" pitchFamily="18" charset="0"/>
        </a:defRPr>
      </a:lvl4pPr>
      <a:lvl5pPr algn="ctr" defTabSz="1306513" rtl="0" eaLnBrk="0" fontAlgn="base" hangingPunct="0">
        <a:spcBef>
          <a:spcPct val="0"/>
        </a:spcBef>
        <a:spcAft>
          <a:spcPct val="0"/>
        </a:spcAft>
        <a:defRPr sz="6300">
          <a:solidFill>
            <a:schemeClr val="tx2"/>
          </a:solidFill>
          <a:latin typeface="Times New Roman" pitchFamily="18" charset="0"/>
        </a:defRPr>
      </a:lvl5pPr>
      <a:lvl6pPr marL="457200" algn="ctr" defTabSz="1306513" rtl="0" fontAlgn="base">
        <a:spcBef>
          <a:spcPct val="0"/>
        </a:spcBef>
        <a:spcAft>
          <a:spcPct val="0"/>
        </a:spcAft>
        <a:defRPr sz="6300">
          <a:solidFill>
            <a:schemeClr val="tx2"/>
          </a:solidFill>
          <a:latin typeface="Times New Roman" pitchFamily="18" charset="0"/>
        </a:defRPr>
      </a:lvl6pPr>
      <a:lvl7pPr marL="914400" algn="ctr" defTabSz="1306513" rtl="0" fontAlgn="base">
        <a:spcBef>
          <a:spcPct val="0"/>
        </a:spcBef>
        <a:spcAft>
          <a:spcPct val="0"/>
        </a:spcAft>
        <a:defRPr sz="6300">
          <a:solidFill>
            <a:schemeClr val="tx2"/>
          </a:solidFill>
          <a:latin typeface="Times New Roman" pitchFamily="18" charset="0"/>
        </a:defRPr>
      </a:lvl7pPr>
      <a:lvl8pPr marL="1371600" algn="ctr" defTabSz="1306513" rtl="0" fontAlgn="base">
        <a:spcBef>
          <a:spcPct val="0"/>
        </a:spcBef>
        <a:spcAft>
          <a:spcPct val="0"/>
        </a:spcAft>
        <a:defRPr sz="6300">
          <a:solidFill>
            <a:schemeClr val="tx2"/>
          </a:solidFill>
          <a:latin typeface="Times New Roman" pitchFamily="18" charset="0"/>
        </a:defRPr>
      </a:lvl8pPr>
      <a:lvl9pPr marL="1828800" algn="ctr" defTabSz="1306513" rtl="0" fontAlgn="base">
        <a:spcBef>
          <a:spcPct val="0"/>
        </a:spcBef>
        <a:spcAft>
          <a:spcPct val="0"/>
        </a:spcAft>
        <a:defRPr sz="6300">
          <a:solidFill>
            <a:schemeClr val="tx2"/>
          </a:solidFill>
          <a:latin typeface="Times New Roman" pitchFamily="18" charset="0"/>
        </a:defRPr>
      </a:lvl9pPr>
    </p:titleStyle>
    <p:bodyStyle>
      <a:lvl1pPr marL="490538" indent="-490538" algn="l" defTabSz="1306513" rtl="0" eaLnBrk="0" fontAlgn="base" hangingPunct="0">
        <a:spcBef>
          <a:spcPct val="20000"/>
        </a:spcBef>
        <a:spcAft>
          <a:spcPct val="0"/>
        </a:spcAft>
        <a:buChar char="•"/>
        <a:defRPr sz="4600">
          <a:solidFill>
            <a:schemeClr val="tx1"/>
          </a:solidFill>
          <a:latin typeface="+mn-lt"/>
          <a:ea typeface="+mn-ea"/>
          <a:cs typeface="+mn-cs"/>
        </a:defRPr>
      </a:lvl1pPr>
      <a:lvl2pPr marL="1062038" indent="-409575" algn="l" defTabSz="1306513" rtl="0" eaLnBrk="0" fontAlgn="base" hangingPunct="0">
        <a:spcBef>
          <a:spcPct val="20000"/>
        </a:spcBef>
        <a:spcAft>
          <a:spcPct val="0"/>
        </a:spcAft>
        <a:buChar char="–"/>
        <a:defRPr sz="4000">
          <a:solidFill>
            <a:schemeClr val="tx1"/>
          </a:solidFill>
          <a:latin typeface="+mn-lt"/>
        </a:defRPr>
      </a:lvl2pPr>
      <a:lvl3pPr marL="1633538" indent="-327025" algn="l" defTabSz="1306513" rtl="0" eaLnBrk="0" fontAlgn="base" hangingPunct="0">
        <a:spcBef>
          <a:spcPct val="20000"/>
        </a:spcBef>
        <a:spcAft>
          <a:spcPct val="0"/>
        </a:spcAft>
        <a:buChar char="•"/>
        <a:defRPr sz="3400">
          <a:solidFill>
            <a:schemeClr val="tx1"/>
          </a:solidFill>
          <a:latin typeface="+mn-lt"/>
        </a:defRPr>
      </a:lvl3pPr>
      <a:lvl4pPr marL="2286000" indent="-327025" algn="l" defTabSz="1306513" rtl="0" eaLnBrk="0" fontAlgn="base" hangingPunct="0">
        <a:spcBef>
          <a:spcPct val="20000"/>
        </a:spcBef>
        <a:spcAft>
          <a:spcPct val="0"/>
        </a:spcAft>
        <a:buChar char="–"/>
        <a:defRPr sz="2900">
          <a:solidFill>
            <a:schemeClr val="tx1"/>
          </a:solidFill>
          <a:latin typeface="+mn-lt"/>
        </a:defRPr>
      </a:lvl4pPr>
      <a:lvl5pPr marL="2938463" indent="-325438" algn="l" defTabSz="1306513" rtl="0" eaLnBrk="0" fontAlgn="base" hangingPunct="0">
        <a:spcBef>
          <a:spcPct val="20000"/>
        </a:spcBef>
        <a:spcAft>
          <a:spcPct val="0"/>
        </a:spcAft>
        <a:buChar char="»"/>
        <a:defRPr sz="2900">
          <a:solidFill>
            <a:schemeClr val="tx1"/>
          </a:solidFill>
          <a:latin typeface="+mn-lt"/>
        </a:defRPr>
      </a:lvl5pPr>
      <a:lvl6pPr marL="3395663" indent="-325438" algn="l" defTabSz="1306513" rtl="0" fontAlgn="base">
        <a:spcBef>
          <a:spcPct val="20000"/>
        </a:spcBef>
        <a:spcAft>
          <a:spcPct val="0"/>
        </a:spcAft>
        <a:buChar char="»"/>
        <a:defRPr sz="2900">
          <a:solidFill>
            <a:schemeClr val="tx1"/>
          </a:solidFill>
          <a:latin typeface="+mn-lt"/>
        </a:defRPr>
      </a:lvl6pPr>
      <a:lvl7pPr marL="3852863" indent="-325438" algn="l" defTabSz="1306513" rtl="0" fontAlgn="base">
        <a:spcBef>
          <a:spcPct val="20000"/>
        </a:spcBef>
        <a:spcAft>
          <a:spcPct val="0"/>
        </a:spcAft>
        <a:buChar char="»"/>
        <a:defRPr sz="2900">
          <a:solidFill>
            <a:schemeClr val="tx1"/>
          </a:solidFill>
          <a:latin typeface="+mn-lt"/>
        </a:defRPr>
      </a:lvl7pPr>
      <a:lvl8pPr marL="4310063" indent="-325438" algn="l" defTabSz="1306513" rtl="0" fontAlgn="base">
        <a:spcBef>
          <a:spcPct val="20000"/>
        </a:spcBef>
        <a:spcAft>
          <a:spcPct val="0"/>
        </a:spcAft>
        <a:buChar char="»"/>
        <a:defRPr sz="2900">
          <a:solidFill>
            <a:schemeClr val="tx1"/>
          </a:solidFill>
          <a:latin typeface="+mn-lt"/>
        </a:defRPr>
      </a:lvl8pPr>
      <a:lvl9pPr marL="4767263" indent="-325438" algn="l" defTabSz="1306513" rtl="0" fontAlgn="base">
        <a:spcBef>
          <a:spcPct val="20000"/>
        </a:spcBef>
        <a:spcAft>
          <a:spcPct val="0"/>
        </a:spcAft>
        <a:buChar char="»"/>
        <a:defRPr sz="2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4E33F8-179D-42E8-9849-ECEF41AA2E28}"/>
              </a:ext>
            </a:extLst>
          </p:cNvPr>
          <p:cNvSpPr>
            <a:spLocks noGrp="1"/>
          </p:cNvSpPr>
          <p:nvPr>
            <p:ph type="title"/>
          </p:nvPr>
        </p:nvSpPr>
        <p:spPr>
          <a:xfrm>
            <a:off x="1006475" y="438150"/>
            <a:ext cx="12617450" cy="15906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4523BA-2E58-4FFE-B3B8-509BF9FA582A}"/>
              </a:ext>
            </a:extLst>
          </p:cNvPr>
          <p:cNvSpPr>
            <a:spLocks noGrp="1"/>
          </p:cNvSpPr>
          <p:nvPr>
            <p:ph type="body" idx="1"/>
          </p:nvPr>
        </p:nvSpPr>
        <p:spPr>
          <a:xfrm>
            <a:off x="1006475" y="2190750"/>
            <a:ext cx="12617450" cy="52212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4C4DA-9011-4F76-BA0E-37EB10261ED7}"/>
              </a:ext>
            </a:extLst>
          </p:cNvPr>
          <p:cNvSpPr>
            <a:spLocks noGrp="1"/>
          </p:cNvSpPr>
          <p:nvPr>
            <p:ph type="dt" sz="half" idx="2"/>
          </p:nvPr>
        </p:nvSpPr>
        <p:spPr>
          <a:xfrm>
            <a:off x="1006475" y="7627938"/>
            <a:ext cx="3290888"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33F86FAC-38BE-4D11-ADBC-10207C2C70E8}" type="datetimeFigureOut">
              <a:rPr lang="en-US" smtClean="0"/>
              <a:t>9/1/2023</a:t>
            </a:fld>
            <a:endParaRPr lang="en-US"/>
          </a:p>
        </p:txBody>
      </p:sp>
      <p:sp>
        <p:nvSpPr>
          <p:cNvPr id="5" name="Footer Placeholder 4">
            <a:extLst>
              <a:ext uri="{FF2B5EF4-FFF2-40B4-BE49-F238E27FC236}">
                <a16:creationId xmlns:a16="http://schemas.microsoft.com/office/drawing/2014/main" id="{21F4442C-7261-4D21-AB8C-7452B6E151D8}"/>
              </a:ext>
            </a:extLst>
          </p:cNvPr>
          <p:cNvSpPr>
            <a:spLocks noGrp="1"/>
          </p:cNvSpPr>
          <p:nvPr>
            <p:ph type="ftr" sz="quarter" idx="3"/>
          </p:nvPr>
        </p:nvSpPr>
        <p:spPr>
          <a:xfrm>
            <a:off x="4846638" y="7627938"/>
            <a:ext cx="4937125"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E28FC6-89B0-441E-9CD7-081E39935FDD}"/>
              </a:ext>
            </a:extLst>
          </p:cNvPr>
          <p:cNvSpPr>
            <a:spLocks noGrp="1"/>
          </p:cNvSpPr>
          <p:nvPr>
            <p:ph type="sldNum" sz="quarter" idx="4"/>
          </p:nvPr>
        </p:nvSpPr>
        <p:spPr>
          <a:xfrm>
            <a:off x="10333038" y="7627938"/>
            <a:ext cx="3290887"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175C4DEB-B53C-49D4-947F-52EAC51BB33E}" type="slidenum">
              <a:rPr lang="en-US" smtClean="0"/>
              <a:t>‹#›</a:t>
            </a:fld>
            <a:endParaRPr lang="en-US"/>
          </a:p>
        </p:txBody>
      </p:sp>
    </p:spTree>
    <p:extLst>
      <p:ext uri="{BB962C8B-B14F-4D97-AF65-F5344CB8AC3E}">
        <p14:creationId xmlns:p14="http://schemas.microsoft.com/office/powerpoint/2010/main" val="16518096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C8C9F6-92B2-4FE4-8075-2A038C574542}"/>
              </a:ext>
            </a:extLst>
          </p:cNvPr>
          <p:cNvSpPr>
            <a:spLocks noGrp="1"/>
          </p:cNvSpPr>
          <p:nvPr>
            <p:ph type="title"/>
          </p:nvPr>
        </p:nvSpPr>
        <p:spPr>
          <a:xfrm>
            <a:off x="1006475" y="438150"/>
            <a:ext cx="12617450" cy="15906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28B203-2F20-4992-ABFA-6B999E8DCAFD}"/>
              </a:ext>
            </a:extLst>
          </p:cNvPr>
          <p:cNvSpPr>
            <a:spLocks noGrp="1"/>
          </p:cNvSpPr>
          <p:nvPr>
            <p:ph type="body" idx="1"/>
          </p:nvPr>
        </p:nvSpPr>
        <p:spPr>
          <a:xfrm>
            <a:off x="1006475" y="2190750"/>
            <a:ext cx="12617450" cy="52212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5D8DD-9C9F-496B-94FF-99E303B23045}"/>
              </a:ext>
            </a:extLst>
          </p:cNvPr>
          <p:cNvSpPr>
            <a:spLocks noGrp="1"/>
          </p:cNvSpPr>
          <p:nvPr>
            <p:ph type="dt" sz="half" idx="2"/>
          </p:nvPr>
        </p:nvSpPr>
        <p:spPr>
          <a:xfrm>
            <a:off x="1006475" y="7627938"/>
            <a:ext cx="3290888"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0AD1F963-C1DD-4E6B-B488-F558AD1F2B92}" type="datetimeFigureOut">
              <a:rPr lang="en-US" smtClean="0"/>
              <a:t>9/1/2023</a:t>
            </a:fld>
            <a:endParaRPr lang="en-US"/>
          </a:p>
        </p:txBody>
      </p:sp>
      <p:sp>
        <p:nvSpPr>
          <p:cNvPr id="5" name="Footer Placeholder 4">
            <a:extLst>
              <a:ext uri="{FF2B5EF4-FFF2-40B4-BE49-F238E27FC236}">
                <a16:creationId xmlns:a16="http://schemas.microsoft.com/office/drawing/2014/main" id="{A9DABBC8-0B78-4F7B-9719-574CA5EAD45B}"/>
              </a:ext>
            </a:extLst>
          </p:cNvPr>
          <p:cNvSpPr>
            <a:spLocks noGrp="1"/>
          </p:cNvSpPr>
          <p:nvPr>
            <p:ph type="ftr" sz="quarter" idx="3"/>
          </p:nvPr>
        </p:nvSpPr>
        <p:spPr>
          <a:xfrm>
            <a:off x="4846638" y="7627938"/>
            <a:ext cx="4937125"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3604BB-C0C6-4FD0-9DA5-E42C52DB9151}"/>
              </a:ext>
            </a:extLst>
          </p:cNvPr>
          <p:cNvSpPr>
            <a:spLocks noGrp="1"/>
          </p:cNvSpPr>
          <p:nvPr>
            <p:ph type="sldNum" sz="quarter" idx="4"/>
          </p:nvPr>
        </p:nvSpPr>
        <p:spPr>
          <a:xfrm>
            <a:off x="10333038" y="7627938"/>
            <a:ext cx="3290887"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D4E34C8C-5B31-48B7-944F-2B2D92CAE7C3}" type="slidenum">
              <a:rPr lang="en-US" smtClean="0"/>
              <a:t>‹#›</a:t>
            </a:fld>
            <a:endParaRPr lang="en-US"/>
          </a:p>
        </p:txBody>
      </p:sp>
    </p:spTree>
    <p:extLst>
      <p:ext uri="{BB962C8B-B14F-4D97-AF65-F5344CB8AC3E}">
        <p14:creationId xmlns:p14="http://schemas.microsoft.com/office/powerpoint/2010/main" val="3705241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838" y="330200"/>
            <a:ext cx="13166725"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31838" y="1920875"/>
            <a:ext cx="13166725" cy="54308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E8E28BB5-3F09-4FB2-9FB9-51442170E66B}" type="datetimeFigureOut">
              <a:rPr lang="en-US" smtClean="0"/>
              <a:t>9/1/2023</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1FF2BBD4-0329-4712-9216-D1104B786B94}" type="slidenum">
              <a:rPr lang="en-US" smtClean="0"/>
              <a:t>‹#›</a:t>
            </a:fld>
            <a:endParaRPr lang="en-US"/>
          </a:p>
        </p:txBody>
      </p:sp>
    </p:spTree>
    <p:extLst>
      <p:ext uri="{BB962C8B-B14F-4D97-AF65-F5344CB8AC3E}">
        <p14:creationId xmlns:p14="http://schemas.microsoft.com/office/powerpoint/2010/main" val="11299807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aia.org/resources/6077668-framework-for-design-excellenc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7"/>
          <p:cNvSpPr txBox="1">
            <a:spLocks noChangeArrowheads="1"/>
          </p:cNvSpPr>
          <p:nvPr/>
        </p:nvSpPr>
        <p:spPr bwMode="auto">
          <a:xfrm>
            <a:off x="350874" y="301625"/>
            <a:ext cx="13939284"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4600">
                <a:solidFill>
                  <a:schemeClr val="tx1"/>
                </a:solidFill>
                <a:latin typeface="Times New Roman" pitchFamily="18" charset="0"/>
              </a:defRPr>
            </a:lvl1pPr>
            <a:lvl2pPr marL="742950" indent="-285750" eaLnBrk="0" hangingPunct="0">
              <a:spcBef>
                <a:spcPct val="20000"/>
              </a:spcBef>
              <a:buChar char="–"/>
              <a:defRPr sz="4000">
                <a:solidFill>
                  <a:schemeClr val="tx1"/>
                </a:solidFill>
                <a:latin typeface="Times New Roman" pitchFamily="18" charset="0"/>
              </a:defRPr>
            </a:lvl2pPr>
            <a:lvl3pPr marL="1143000" indent="-228600" eaLnBrk="0" hangingPunct="0">
              <a:spcBef>
                <a:spcPct val="20000"/>
              </a:spcBef>
              <a:buChar char="•"/>
              <a:defRPr sz="3400">
                <a:solidFill>
                  <a:schemeClr val="tx1"/>
                </a:solidFill>
                <a:latin typeface="Times New Roman" pitchFamily="18" charset="0"/>
              </a:defRPr>
            </a:lvl3pPr>
            <a:lvl4pPr marL="1600200" indent="-228600" eaLnBrk="0" hangingPunct="0">
              <a:spcBef>
                <a:spcPct val="20000"/>
              </a:spcBef>
              <a:buChar char="–"/>
              <a:defRPr sz="2900">
                <a:solidFill>
                  <a:schemeClr val="tx1"/>
                </a:solidFill>
                <a:latin typeface="Times New Roman" pitchFamily="18" charset="0"/>
              </a:defRPr>
            </a:lvl4pPr>
            <a:lvl5pPr marL="2057400" indent="-228600" eaLnBrk="0" hangingPunct="0">
              <a:spcBef>
                <a:spcPct val="20000"/>
              </a:spcBef>
              <a:buChar char="»"/>
              <a:defRPr sz="2900">
                <a:solidFill>
                  <a:schemeClr val="tx1"/>
                </a:solidFill>
                <a:latin typeface="Times New Roman" pitchFamily="18" charset="0"/>
              </a:defRPr>
            </a:lvl5pPr>
            <a:lvl6pPr marL="2514600" indent="-228600" eaLnBrk="0" fontAlgn="base" hangingPunct="0">
              <a:spcBef>
                <a:spcPct val="20000"/>
              </a:spcBef>
              <a:spcAft>
                <a:spcPct val="0"/>
              </a:spcAft>
              <a:buChar char="»"/>
              <a:defRPr sz="2900">
                <a:solidFill>
                  <a:schemeClr val="tx1"/>
                </a:solidFill>
                <a:latin typeface="Times New Roman" pitchFamily="18" charset="0"/>
              </a:defRPr>
            </a:lvl6pPr>
            <a:lvl7pPr marL="2971800" indent="-228600" eaLnBrk="0" fontAlgn="base" hangingPunct="0">
              <a:spcBef>
                <a:spcPct val="20000"/>
              </a:spcBef>
              <a:spcAft>
                <a:spcPct val="0"/>
              </a:spcAft>
              <a:buChar char="»"/>
              <a:defRPr sz="2900">
                <a:solidFill>
                  <a:schemeClr val="tx1"/>
                </a:solidFill>
                <a:latin typeface="Times New Roman" pitchFamily="18" charset="0"/>
              </a:defRPr>
            </a:lvl7pPr>
            <a:lvl8pPr marL="3429000" indent="-228600" eaLnBrk="0" fontAlgn="base" hangingPunct="0">
              <a:spcBef>
                <a:spcPct val="20000"/>
              </a:spcBef>
              <a:spcAft>
                <a:spcPct val="0"/>
              </a:spcAft>
              <a:buChar char="»"/>
              <a:defRPr sz="2900">
                <a:solidFill>
                  <a:schemeClr val="tx1"/>
                </a:solidFill>
                <a:latin typeface="Times New Roman" pitchFamily="18" charset="0"/>
              </a:defRPr>
            </a:lvl8pPr>
            <a:lvl9pPr marL="3886200" indent="-228600" eaLnBrk="0" fontAlgn="base" hangingPunct="0">
              <a:spcBef>
                <a:spcPct val="20000"/>
              </a:spcBef>
              <a:spcAft>
                <a:spcPct val="0"/>
              </a:spcAft>
              <a:buChar char="»"/>
              <a:defRPr sz="2900">
                <a:solidFill>
                  <a:schemeClr val="tx1"/>
                </a:solidFill>
                <a:latin typeface="Times New Roman" pitchFamily="18" charset="0"/>
              </a:defRPr>
            </a:lvl9pPr>
          </a:lstStyle>
          <a:p>
            <a:pPr algn="ctr" eaLnBrk="1" hangingPunct="1">
              <a:spcBef>
                <a:spcPct val="0"/>
              </a:spcBef>
              <a:buFontTx/>
              <a:buNone/>
            </a:pPr>
            <a:r>
              <a:rPr lang="en-US" altLang="en-US" sz="1400" b="1" dirty="0">
                <a:latin typeface="Arial" charset="0"/>
              </a:rPr>
              <a:t>THE AMERICAN INSTITUTE OF ARCHITECTS</a:t>
            </a:r>
          </a:p>
          <a:p>
            <a:pPr algn="ctr" eaLnBrk="1" hangingPunct="1">
              <a:spcBef>
                <a:spcPct val="0"/>
              </a:spcBef>
              <a:buFontTx/>
              <a:buNone/>
            </a:pPr>
            <a:r>
              <a:rPr lang="en-US" altLang="en-US" sz="1400" b="1" dirty="0">
                <a:latin typeface="Arial" charset="0"/>
              </a:rPr>
              <a:t>Albuquerque Chapter</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400" dirty="0">
                <a:latin typeface="Arial" charset="0"/>
              </a:rPr>
              <a:t>2023 DESIGN AWARDS</a:t>
            </a:r>
          </a:p>
          <a:p>
            <a:pPr algn="ctr" eaLnBrk="1" hangingPunct="1">
              <a:spcBef>
                <a:spcPct val="0"/>
              </a:spcBef>
              <a:buFontTx/>
              <a:buNone/>
            </a:pPr>
            <a:r>
              <a:rPr lang="en-US" altLang="en-US" sz="1400" dirty="0">
                <a:latin typeface="Arial" charset="0"/>
              </a:rPr>
              <a:t>POWERPOINT SUBMITTAL INSTRUCTIONS &amp; TEMPLATE</a:t>
            </a:r>
          </a:p>
        </p:txBody>
      </p:sp>
      <p:sp>
        <p:nvSpPr>
          <p:cNvPr id="2053" name="Text Box 12"/>
          <p:cNvSpPr txBox="1">
            <a:spLocks noChangeArrowheads="1"/>
          </p:cNvSpPr>
          <p:nvPr/>
        </p:nvSpPr>
        <p:spPr bwMode="auto">
          <a:xfrm>
            <a:off x="350874" y="1637414"/>
            <a:ext cx="13939284"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4600">
                <a:solidFill>
                  <a:schemeClr val="tx1"/>
                </a:solidFill>
                <a:latin typeface="Times New Roman" pitchFamily="18" charset="0"/>
              </a:defRPr>
            </a:lvl1pPr>
            <a:lvl2pPr marL="742950" indent="-285750" eaLnBrk="0" hangingPunct="0">
              <a:spcBef>
                <a:spcPct val="20000"/>
              </a:spcBef>
              <a:buChar char="–"/>
              <a:defRPr sz="4000">
                <a:solidFill>
                  <a:schemeClr val="tx1"/>
                </a:solidFill>
                <a:latin typeface="Times New Roman" pitchFamily="18" charset="0"/>
              </a:defRPr>
            </a:lvl2pPr>
            <a:lvl3pPr marL="1143000" indent="-228600" eaLnBrk="0" hangingPunct="0">
              <a:spcBef>
                <a:spcPct val="20000"/>
              </a:spcBef>
              <a:buChar char="•"/>
              <a:defRPr sz="3400">
                <a:solidFill>
                  <a:schemeClr val="tx1"/>
                </a:solidFill>
                <a:latin typeface="Times New Roman" pitchFamily="18" charset="0"/>
              </a:defRPr>
            </a:lvl3pPr>
            <a:lvl4pPr marL="1600200" indent="-228600" eaLnBrk="0" hangingPunct="0">
              <a:spcBef>
                <a:spcPct val="20000"/>
              </a:spcBef>
              <a:buChar char="–"/>
              <a:defRPr sz="2900">
                <a:solidFill>
                  <a:schemeClr val="tx1"/>
                </a:solidFill>
                <a:latin typeface="Times New Roman" pitchFamily="18" charset="0"/>
              </a:defRPr>
            </a:lvl4pPr>
            <a:lvl5pPr marL="2057400" indent="-228600" eaLnBrk="0" hangingPunct="0">
              <a:spcBef>
                <a:spcPct val="20000"/>
              </a:spcBef>
              <a:buChar char="»"/>
              <a:defRPr sz="2900">
                <a:solidFill>
                  <a:schemeClr val="tx1"/>
                </a:solidFill>
                <a:latin typeface="Times New Roman" pitchFamily="18" charset="0"/>
              </a:defRPr>
            </a:lvl5pPr>
            <a:lvl6pPr marL="2514600" indent="-228600" eaLnBrk="0" fontAlgn="base" hangingPunct="0">
              <a:spcBef>
                <a:spcPct val="20000"/>
              </a:spcBef>
              <a:spcAft>
                <a:spcPct val="0"/>
              </a:spcAft>
              <a:buChar char="»"/>
              <a:defRPr sz="2900">
                <a:solidFill>
                  <a:schemeClr val="tx1"/>
                </a:solidFill>
                <a:latin typeface="Times New Roman" pitchFamily="18" charset="0"/>
              </a:defRPr>
            </a:lvl6pPr>
            <a:lvl7pPr marL="2971800" indent="-228600" eaLnBrk="0" fontAlgn="base" hangingPunct="0">
              <a:spcBef>
                <a:spcPct val="20000"/>
              </a:spcBef>
              <a:spcAft>
                <a:spcPct val="0"/>
              </a:spcAft>
              <a:buChar char="»"/>
              <a:defRPr sz="2900">
                <a:solidFill>
                  <a:schemeClr val="tx1"/>
                </a:solidFill>
                <a:latin typeface="Times New Roman" pitchFamily="18" charset="0"/>
              </a:defRPr>
            </a:lvl7pPr>
            <a:lvl8pPr marL="3429000" indent="-228600" eaLnBrk="0" fontAlgn="base" hangingPunct="0">
              <a:spcBef>
                <a:spcPct val="20000"/>
              </a:spcBef>
              <a:spcAft>
                <a:spcPct val="0"/>
              </a:spcAft>
              <a:buChar char="»"/>
              <a:defRPr sz="2900">
                <a:solidFill>
                  <a:schemeClr val="tx1"/>
                </a:solidFill>
                <a:latin typeface="Times New Roman" pitchFamily="18" charset="0"/>
              </a:defRPr>
            </a:lvl8pPr>
            <a:lvl9pPr marL="3886200" indent="-228600" eaLnBrk="0" fontAlgn="base" hangingPunct="0">
              <a:spcBef>
                <a:spcPct val="20000"/>
              </a:spcBef>
              <a:spcAft>
                <a:spcPct val="0"/>
              </a:spcAft>
              <a:buChar char="»"/>
              <a:defRPr sz="2900">
                <a:solidFill>
                  <a:schemeClr val="tx1"/>
                </a:solidFill>
                <a:latin typeface="Times New Roman" pitchFamily="18" charset="0"/>
              </a:defRPr>
            </a:lvl9pPr>
          </a:lstStyle>
          <a:p>
            <a:pPr eaLnBrk="1" hangingPunct="1">
              <a:spcBef>
                <a:spcPct val="0"/>
              </a:spcBef>
              <a:buNone/>
            </a:pPr>
            <a:r>
              <a:rPr lang="en-US" altLang="en-US" sz="1400" dirty="0">
                <a:latin typeface="Arial" charset="0"/>
              </a:rPr>
              <a:t>Upon downloading this file from the AIA Albuquerque web site please save file as 2023 AIA Albuquerque and Project Name. Files to be saved as .</a:t>
            </a:r>
            <a:r>
              <a:rPr lang="en-US" altLang="en-US" sz="1400" dirty="0" err="1">
                <a:latin typeface="Arial" charset="0"/>
              </a:rPr>
              <a:t>ppt</a:t>
            </a:r>
            <a:r>
              <a:rPr lang="en-US" altLang="en-US" sz="1400" dirty="0">
                <a:latin typeface="Arial" charset="0"/>
              </a:rPr>
              <a:t> or .</a:t>
            </a:r>
            <a:r>
              <a:rPr lang="en-US" altLang="en-US" sz="1400" dirty="0" err="1">
                <a:latin typeface="Arial" charset="0"/>
              </a:rPr>
              <a:t>pptx</a:t>
            </a:r>
            <a:r>
              <a:rPr lang="en-US" altLang="en-US" sz="1400" dirty="0">
                <a:latin typeface="Arial" charset="0"/>
              </a:rPr>
              <a:t> and utilizing </a:t>
            </a:r>
            <a:r>
              <a:rPr lang="en-US" altLang="en-US" sz="1400" b="1" dirty="0">
                <a:latin typeface="Arial" charset="0"/>
              </a:rPr>
              <a:t>Widescreen Aspect Ratio </a:t>
            </a:r>
            <a:r>
              <a:rPr lang="en-US" altLang="en-US" sz="1400" dirty="0">
                <a:latin typeface="Arial" charset="0"/>
              </a:rPr>
              <a:t>(</a:t>
            </a:r>
            <a:r>
              <a:rPr lang="en-US" altLang="en-US" sz="1400" b="1" i="1" dirty="0">
                <a:latin typeface="Arial" charset="0"/>
              </a:rPr>
              <a:t>no .pdf or alternate format allowed</a:t>
            </a:r>
            <a:r>
              <a:rPr lang="en-US" altLang="en-US" sz="1400" dirty="0">
                <a:latin typeface="Arial" charset="0"/>
              </a:rPr>
              <a:t>). Each project submitted must have a separate PowerPoint file. File Share must utilize a PC format. </a:t>
            </a:r>
            <a:br>
              <a:rPr lang="en-US" altLang="en-US" sz="1400" dirty="0">
                <a:latin typeface="Arial" charset="0"/>
              </a:rPr>
            </a:br>
            <a:r>
              <a:rPr lang="en-US" altLang="en-US" sz="1400" b="1" u="sng" dirty="0">
                <a:latin typeface="Arial" charset="0"/>
              </a:rPr>
              <a:t>Each project submittal file size must not exceed 50 MB.  </a:t>
            </a:r>
            <a:r>
              <a:rPr lang="en-US" altLang="en-US" sz="1400" dirty="0">
                <a:latin typeface="Arial" charset="0"/>
              </a:rPr>
              <a:t>  This slide is for instruction purposes only and should not be included in the submittal. Your submittal should begin with slide Project Title Slide.  Please delete this slide from your presentation.</a:t>
            </a:r>
          </a:p>
          <a:p>
            <a:pPr eaLnBrk="1" hangingPunct="1">
              <a:spcBef>
                <a:spcPct val="0"/>
              </a:spcBef>
            </a:pPr>
            <a:endParaRPr lang="en-US" altLang="en-US" sz="1400" dirty="0">
              <a:latin typeface="Arial" charset="0"/>
            </a:endParaRPr>
          </a:p>
          <a:p>
            <a:pPr eaLnBrk="1" hangingPunct="1">
              <a:spcBef>
                <a:spcPct val="0"/>
              </a:spcBef>
            </a:pPr>
            <a:r>
              <a:rPr lang="en-US" altLang="en-US" sz="1400" dirty="0">
                <a:latin typeface="Arial" charset="0"/>
              </a:rPr>
              <a:t>  </a:t>
            </a:r>
            <a:r>
              <a:rPr lang="en-US" altLang="en-US" sz="1400" b="1" dirty="0">
                <a:latin typeface="Arial" charset="0"/>
              </a:rPr>
              <a:t>Project Title / Data Slide</a:t>
            </a:r>
            <a:r>
              <a:rPr lang="en-US" altLang="en-US" sz="1400" dirty="0">
                <a:latin typeface="Arial" charset="0"/>
              </a:rPr>
              <a:t> must be the first slide of each presentation and shall contain the information requested: Project Name, Location and Date of Completion. (This is slide 1 of your submittal) Data to include: Building Area (GSF), Structure, Major Materials and Systems, Site Features, Project Cost.</a:t>
            </a:r>
          </a:p>
          <a:p>
            <a:pPr eaLnBrk="1" hangingPunct="1">
              <a:spcBef>
                <a:spcPct val="0"/>
              </a:spcBef>
            </a:pPr>
            <a:endParaRPr lang="en-US" altLang="en-US" sz="1400" dirty="0">
              <a:latin typeface="Arial" charset="0"/>
            </a:endParaRPr>
          </a:p>
          <a:p>
            <a:pPr eaLnBrk="1" hangingPunct="1">
              <a:spcBef>
                <a:spcPct val="0"/>
              </a:spcBef>
            </a:pPr>
            <a:r>
              <a:rPr lang="en-US" altLang="en-US" sz="1400" dirty="0">
                <a:latin typeface="Arial" charset="0"/>
              </a:rPr>
              <a:t>  </a:t>
            </a:r>
            <a:r>
              <a:rPr lang="en-US" altLang="en-US" sz="1400" b="1" dirty="0">
                <a:latin typeface="Arial" charset="0"/>
              </a:rPr>
              <a:t>Concept Statement Slide</a:t>
            </a:r>
            <a:r>
              <a:rPr lang="en-US" altLang="en-US" sz="1400" dirty="0">
                <a:latin typeface="Arial" charset="0"/>
              </a:rPr>
              <a:t>  </a:t>
            </a:r>
            <a:r>
              <a:rPr lang="en-US" altLang="en-US" sz="1400" dirty="0">
                <a:solidFill>
                  <a:schemeClr val="tx2"/>
                </a:solidFill>
                <a:latin typeface="Arial" charset="0"/>
              </a:rPr>
              <a:t>should give a brief concept statement about the project describing the program requirements, context, project cost and solution. For un-built projects, please describe how the project was started and what phase the project is in currently.  Please limit this statement to 150 words.  (This is slide 2 of your submittal)</a:t>
            </a:r>
            <a:endParaRPr lang="en-US" altLang="en-US" sz="1400" dirty="0">
              <a:latin typeface="Arial" charset="0"/>
            </a:endParaRPr>
          </a:p>
          <a:p>
            <a:pPr eaLnBrk="1" hangingPunct="1">
              <a:spcBef>
                <a:spcPct val="0"/>
              </a:spcBef>
            </a:pPr>
            <a:endParaRPr lang="en-US" altLang="en-US" sz="1400" dirty="0">
              <a:latin typeface="Arial" charset="0"/>
            </a:endParaRPr>
          </a:p>
          <a:p>
            <a:pPr eaLnBrk="1" hangingPunct="1">
              <a:spcBef>
                <a:spcPct val="0"/>
              </a:spcBef>
            </a:pPr>
            <a:r>
              <a:rPr lang="en-US" altLang="en-US" sz="1400" dirty="0">
                <a:latin typeface="Arial" charset="0"/>
              </a:rPr>
              <a:t>  </a:t>
            </a:r>
            <a:r>
              <a:rPr lang="en-US" altLang="en-US" sz="1400" b="1" dirty="0">
                <a:latin typeface="Arial" charset="0"/>
              </a:rPr>
              <a:t>Framework for Design Excellence / Sustainability Slide</a:t>
            </a:r>
            <a:r>
              <a:rPr lang="en-US" altLang="en-US" sz="1400" dirty="0">
                <a:latin typeface="Arial" charset="0"/>
              </a:rPr>
              <a:t> (This is slide 3 of your submittal)</a:t>
            </a:r>
          </a:p>
          <a:p>
            <a:pPr eaLnBrk="1" hangingPunct="1">
              <a:spcBef>
                <a:spcPct val="0"/>
              </a:spcBef>
            </a:pPr>
            <a:endParaRPr lang="en-US" altLang="en-US" sz="1400" dirty="0">
              <a:latin typeface="Arial" charset="0"/>
            </a:endParaRPr>
          </a:p>
          <a:p>
            <a:pPr eaLnBrk="1" hangingPunct="1">
              <a:spcBef>
                <a:spcPct val="0"/>
              </a:spcBef>
              <a:buNone/>
            </a:pPr>
            <a:r>
              <a:rPr lang="en-US" altLang="en-US" sz="1400" b="1" dirty="0">
                <a:solidFill>
                  <a:srgbClr val="FF0000"/>
                </a:solidFill>
                <a:latin typeface="Arial" charset="0"/>
              </a:rPr>
              <a:t>Each project submittal file must not exceed 50 MB; provide a maximum of twenty-five (25) PowerPoint slides that includes ALL THE SUBMITTAL DATA (project title/ data slide, concept statement slide, framework/sustainability slide) in the AIA Albuquerque Design Awards PowerPoint format available at www.aiaabq.org.  Include site plan drawings, floor plan drawings (site and floor plan drawings must include a north arrow and a graphic scale); sections (optional), images of the project context and exterior and interior views of the project.  </a:t>
            </a:r>
            <a:br>
              <a:rPr lang="en-US" altLang="en-US" sz="1400" b="1" dirty="0">
                <a:solidFill>
                  <a:srgbClr val="FF0000"/>
                </a:solidFill>
                <a:latin typeface="Arial" charset="0"/>
              </a:rPr>
            </a:br>
            <a:br>
              <a:rPr lang="en-US" altLang="en-US" sz="1400" b="1" dirty="0">
                <a:solidFill>
                  <a:srgbClr val="FF0000"/>
                </a:solidFill>
                <a:latin typeface="Arial" charset="0"/>
              </a:rPr>
            </a:br>
            <a:r>
              <a:rPr lang="en-US" altLang="en-US" sz="1400" b="1" dirty="0">
                <a:solidFill>
                  <a:srgbClr val="FF0000"/>
                </a:solidFill>
                <a:latin typeface="Arial" charset="0"/>
              </a:rPr>
              <a:t>Avoid adding long text boxes with the images; in the past this has proven to be confusing for juries and the text is difficult to read when projected on a screen.  Use  short texts with the photos describing the view and orientation of the images used in your submittal. Be concise and use Arial Font only. Utilize medium resolution JPG images only. Images should not be larger than 300 dpi resolution.  (Provide separate folder containing all images – these can be higher resolution.)</a:t>
            </a:r>
            <a:br>
              <a:rPr lang="en-US" altLang="en-US" sz="1400" b="1" dirty="0">
                <a:solidFill>
                  <a:srgbClr val="FF0000"/>
                </a:solidFill>
                <a:latin typeface="Arial" charset="0"/>
              </a:rPr>
            </a:br>
            <a:br>
              <a:rPr lang="en-US" altLang="en-US" sz="1400" b="1" dirty="0">
                <a:solidFill>
                  <a:srgbClr val="FF0000"/>
                </a:solidFill>
                <a:latin typeface="Arial" charset="0"/>
              </a:rPr>
            </a:br>
            <a:r>
              <a:rPr lang="en-US" altLang="en-US" sz="1400" b="1" dirty="0">
                <a:solidFill>
                  <a:srgbClr val="FF0000"/>
                </a:solidFill>
                <a:latin typeface="Arial" charset="0"/>
              </a:rPr>
              <a:t>For adaptive, restoration, or renovation work, provide at least one image of conditions prior to the work; For the 25-Year Building Award, provide at least one image taken within 3 years of the project’s original completion date and at least one image taken within the last 12 months showing the project’s current status.</a:t>
            </a:r>
          </a:p>
          <a:p>
            <a:pPr eaLnBrk="1" hangingPunct="1">
              <a:spcBef>
                <a:spcPct val="0"/>
              </a:spcBef>
              <a:buFontTx/>
              <a:buNone/>
            </a:pPr>
            <a:endParaRPr lang="en-US" altLang="en-US" sz="1400" dirty="0">
              <a:latin typeface="Arial" charset="0"/>
            </a:endParaRPr>
          </a:p>
          <a:p>
            <a:pPr eaLnBrk="1" hangingPunct="1">
              <a:spcBef>
                <a:spcPct val="0"/>
              </a:spcBef>
              <a:buNone/>
            </a:pPr>
            <a:r>
              <a:rPr lang="en-US" altLang="en-US" sz="1400" dirty="0">
                <a:latin typeface="Arial" charset="0"/>
              </a:rPr>
              <a:t>			Please use a white slide background ONLY to best support your project graphics and images.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5"/>
          <p:cNvSpPr txBox="1">
            <a:spLocks noChangeArrowheads="1"/>
          </p:cNvSpPr>
          <p:nvPr/>
        </p:nvSpPr>
        <p:spPr bwMode="auto">
          <a:xfrm>
            <a:off x="4657385" y="885825"/>
            <a:ext cx="4852803"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4600">
                <a:solidFill>
                  <a:schemeClr val="tx1"/>
                </a:solidFill>
                <a:latin typeface="Times New Roman" pitchFamily="18" charset="0"/>
              </a:defRPr>
            </a:lvl1pPr>
            <a:lvl2pPr marL="742950" indent="-285750" eaLnBrk="0" hangingPunct="0">
              <a:spcBef>
                <a:spcPct val="20000"/>
              </a:spcBef>
              <a:buChar char="–"/>
              <a:defRPr sz="4000">
                <a:solidFill>
                  <a:schemeClr val="tx1"/>
                </a:solidFill>
                <a:latin typeface="Times New Roman" pitchFamily="18" charset="0"/>
              </a:defRPr>
            </a:lvl2pPr>
            <a:lvl3pPr marL="1143000" indent="-228600" eaLnBrk="0" hangingPunct="0">
              <a:spcBef>
                <a:spcPct val="20000"/>
              </a:spcBef>
              <a:buChar char="•"/>
              <a:defRPr sz="3400">
                <a:solidFill>
                  <a:schemeClr val="tx1"/>
                </a:solidFill>
                <a:latin typeface="Times New Roman" pitchFamily="18" charset="0"/>
              </a:defRPr>
            </a:lvl3pPr>
            <a:lvl4pPr marL="1600200" indent="-228600" eaLnBrk="0" hangingPunct="0">
              <a:spcBef>
                <a:spcPct val="20000"/>
              </a:spcBef>
              <a:buChar char="–"/>
              <a:defRPr sz="2900">
                <a:solidFill>
                  <a:schemeClr val="tx1"/>
                </a:solidFill>
                <a:latin typeface="Times New Roman" pitchFamily="18" charset="0"/>
              </a:defRPr>
            </a:lvl4pPr>
            <a:lvl5pPr marL="2057400" indent="-228600" eaLnBrk="0" hangingPunct="0">
              <a:spcBef>
                <a:spcPct val="20000"/>
              </a:spcBef>
              <a:buChar char="»"/>
              <a:defRPr sz="2900">
                <a:solidFill>
                  <a:schemeClr val="tx1"/>
                </a:solidFill>
                <a:latin typeface="Times New Roman" pitchFamily="18" charset="0"/>
              </a:defRPr>
            </a:lvl5pPr>
            <a:lvl6pPr marL="2514600" indent="-228600" eaLnBrk="0" fontAlgn="base" hangingPunct="0">
              <a:spcBef>
                <a:spcPct val="20000"/>
              </a:spcBef>
              <a:spcAft>
                <a:spcPct val="0"/>
              </a:spcAft>
              <a:buChar char="»"/>
              <a:defRPr sz="2900">
                <a:solidFill>
                  <a:schemeClr val="tx1"/>
                </a:solidFill>
                <a:latin typeface="Times New Roman" pitchFamily="18" charset="0"/>
              </a:defRPr>
            </a:lvl6pPr>
            <a:lvl7pPr marL="2971800" indent="-228600" eaLnBrk="0" fontAlgn="base" hangingPunct="0">
              <a:spcBef>
                <a:spcPct val="20000"/>
              </a:spcBef>
              <a:spcAft>
                <a:spcPct val="0"/>
              </a:spcAft>
              <a:buChar char="»"/>
              <a:defRPr sz="2900">
                <a:solidFill>
                  <a:schemeClr val="tx1"/>
                </a:solidFill>
                <a:latin typeface="Times New Roman" pitchFamily="18" charset="0"/>
              </a:defRPr>
            </a:lvl7pPr>
            <a:lvl8pPr marL="3429000" indent="-228600" eaLnBrk="0" fontAlgn="base" hangingPunct="0">
              <a:spcBef>
                <a:spcPct val="20000"/>
              </a:spcBef>
              <a:spcAft>
                <a:spcPct val="0"/>
              </a:spcAft>
              <a:buChar char="»"/>
              <a:defRPr sz="2900">
                <a:solidFill>
                  <a:schemeClr val="tx1"/>
                </a:solidFill>
                <a:latin typeface="Times New Roman" pitchFamily="18" charset="0"/>
              </a:defRPr>
            </a:lvl8pPr>
            <a:lvl9pPr marL="3886200" indent="-228600" eaLnBrk="0" fontAlgn="base" hangingPunct="0">
              <a:spcBef>
                <a:spcPct val="20000"/>
              </a:spcBef>
              <a:spcAft>
                <a:spcPct val="0"/>
              </a:spcAft>
              <a:buChar char="»"/>
              <a:defRPr sz="2900">
                <a:solidFill>
                  <a:schemeClr val="tx1"/>
                </a:solidFill>
                <a:latin typeface="Times New Roman" pitchFamily="18" charset="0"/>
              </a:defRPr>
            </a:lvl9pPr>
          </a:lstStyle>
          <a:p>
            <a:pPr algn="ctr" eaLnBrk="1" hangingPunct="1">
              <a:spcBef>
                <a:spcPct val="0"/>
              </a:spcBef>
              <a:buFontTx/>
              <a:buNone/>
            </a:pPr>
            <a:r>
              <a:rPr lang="en-US" altLang="en-US" sz="3600" dirty="0">
                <a:latin typeface="Arial" charset="0"/>
              </a:rPr>
              <a:t>Project Title/Data Slide</a:t>
            </a:r>
          </a:p>
          <a:p>
            <a:pPr algn="ctr" eaLnBrk="1" hangingPunct="1">
              <a:spcBef>
                <a:spcPct val="0"/>
              </a:spcBef>
              <a:buFontTx/>
              <a:buNone/>
            </a:pPr>
            <a:r>
              <a:rPr lang="en-US" altLang="en-US" sz="2400" dirty="0">
                <a:latin typeface="Arial" charset="0"/>
              </a:rPr>
              <a:t>Slide 1</a:t>
            </a:r>
          </a:p>
          <a:p>
            <a:pPr algn="ctr" eaLnBrk="1" hangingPunct="1">
              <a:spcBef>
                <a:spcPct val="0"/>
              </a:spcBef>
              <a:buFontTx/>
              <a:buNone/>
            </a:pPr>
            <a:endParaRPr lang="en-US" altLang="en-US" sz="2400" dirty="0">
              <a:latin typeface="Arial" charset="0"/>
            </a:endParaRPr>
          </a:p>
          <a:p>
            <a:pPr algn="ctr" eaLnBrk="1" hangingPunct="1">
              <a:spcBef>
                <a:spcPct val="0"/>
              </a:spcBef>
              <a:buFontTx/>
              <a:buNone/>
            </a:pPr>
            <a:r>
              <a:rPr lang="en-US" altLang="en-US" sz="3600" dirty="0">
                <a:latin typeface="Arial" charset="0"/>
              </a:rPr>
              <a:t>(Project Name)</a:t>
            </a:r>
          </a:p>
          <a:p>
            <a:pPr algn="ctr" eaLnBrk="1" hangingPunct="1">
              <a:spcBef>
                <a:spcPct val="0"/>
              </a:spcBef>
              <a:buFontTx/>
              <a:buNone/>
            </a:pPr>
            <a:endParaRPr lang="en-US" altLang="en-US" sz="3600" dirty="0">
              <a:latin typeface="Arial" charset="0"/>
            </a:endParaRPr>
          </a:p>
          <a:p>
            <a:pPr algn="ctr" eaLnBrk="1" hangingPunct="1">
              <a:spcBef>
                <a:spcPct val="0"/>
              </a:spcBef>
              <a:buFontTx/>
              <a:buNone/>
            </a:pPr>
            <a:r>
              <a:rPr lang="en-US" altLang="en-US" sz="2800" dirty="0">
                <a:latin typeface="Arial" charset="0"/>
              </a:rPr>
              <a:t>Location – (City, State)</a:t>
            </a:r>
          </a:p>
          <a:p>
            <a:pPr algn="ctr" eaLnBrk="1" hangingPunct="1">
              <a:spcBef>
                <a:spcPct val="0"/>
              </a:spcBef>
              <a:buFontTx/>
              <a:buNone/>
            </a:pPr>
            <a:r>
              <a:rPr lang="en-US" altLang="en-US" sz="2800" dirty="0">
                <a:latin typeface="Arial" charset="0"/>
              </a:rPr>
              <a:t>Completed – (Month / Year)</a:t>
            </a:r>
          </a:p>
          <a:p>
            <a:pPr algn="ctr" eaLnBrk="1" hangingPunct="1">
              <a:spcBef>
                <a:spcPct val="0"/>
              </a:spcBef>
              <a:buFontTx/>
              <a:buNone/>
            </a:pPr>
            <a:endParaRPr lang="en-US" altLang="en-US" sz="2000" dirty="0">
              <a:latin typeface="Arial" charset="0"/>
            </a:endParaRPr>
          </a:p>
          <a:p>
            <a:pPr algn="ctr" eaLnBrk="1" hangingPunct="1">
              <a:spcBef>
                <a:spcPct val="0"/>
              </a:spcBef>
              <a:buFontTx/>
              <a:buNone/>
            </a:pPr>
            <a:r>
              <a:rPr lang="en-US" altLang="en-US" sz="2000" dirty="0">
                <a:latin typeface="Arial" charset="0"/>
              </a:rPr>
              <a:t>Please include the following information:</a:t>
            </a:r>
          </a:p>
          <a:p>
            <a:pPr algn="ctr" eaLnBrk="1" hangingPunct="1">
              <a:spcBef>
                <a:spcPct val="0"/>
              </a:spcBef>
              <a:buFontTx/>
              <a:buNone/>
            </a:pPr>
            <a:r>
              <a:rPr lang="en-US" altLang="en-US" sz="2000" dirty="0">
                <a:latin typeface="Arial" charset="0"/>
              </a:rPr>
              <a:t>Building Area (GSF)</a:t>
            </a:r>
          </a:p>
          <a:p>
            <a:pPr algn="ctr" eaLnBrk="1" hangingPunct="1">
              <a:spcBef>
                <a:spcPct val="0"/>
              </a:spcBef>
              <a:buFontTx/>
              <a:buNone/>
            </a:pPr>
            <a:r>
              <a:rPr lang="en-US" altLang="en-US" sz="2000" dirty="0">
                <a:latin typeface="Arial" charset="0"/>
              </a:rPr>
              <a:t>Structure</a:t>
            </a:r>
          </a:p>
          <a:p>
            <a:pPr algn="ctr" eaLnBrk="1" hangingPunct="1">
              <a:spcBef>
                <a:spcPct val="0"/>
              </a:spcBef>
              <a:buFontTx/>
              <a:buNone/>
            </a:pPr>
            <a:r>
              <a:rPr lang="en-US" altLang="en-US" sz="2000" dirty="0">
                <a:latin typeface="Arial" charset="0"/>
              </a:rPr>
              <a:t>Major Materials and Systems</a:t>
            </a:r>
          </a:p>
          <a:p>
            <a:pPr algn="ctr" eaLnBrk="1" hangingPunct="1">
              <a:spcBef>
                <a:spcPct val="0"/>
              </a:spcBef>
              <a:buFontTx/>
              <a:buNone/>
            </a:pPr>
            <a:r>
              <a:rPr lang="en-US" altLang="en-US" sz="2000" dirty="0">
                <a:latin typeface="Arial" charset="0"/>
              </a:rPr>
              <a:t>Site Features</a:t>
            </a:r>
          </a:p>
          <a:p>
            <a:pPr algn="ctr" eaLnBrk="1" hangingPunct="1">
              <a:spcBef>
                <a:spcPct val="0"/>
              </a:spcBef>
              <a:buFontTx/>
              <a:buNone/>
            </a:pPr>
            <a:r>
              <a:rPr lang="en-US" altLang="en-US" sz="2000" dirty="0">
                <a:latin typeface="Arial" charset="0"/>
              </a:rPr>
              <a:t>Project Cost</a:t>
            </a:r>
          </a:p>
          <a:p>
            <a:pPr algn="ctr" eaLnBrk="1" hangingPunct="1">
              <a:spcBef>
                <a:spcPct val="0"/>
              </a:spcBef>
              <a:buFontTx/>
              <a:buNone/>
            </a:pPr>
            <a:endParaRPr lang="en-US" altLang="en-US" sz="2000"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9"/>
          <p:cNvSpPr>
            <a:spLocks noGrp="1" noChangeArrowheads="1"/>
          </p:cNvSpPr>
          <p:nvPr>
            <p:ph type="ctrTitle"/>
          </p:nvPr>
        </p:nvSpPr>
        <p:spPr>
          <a:xfrm>
            <a:off x="1027113" y="681038"/>
            <a:ext cx="12436475" cy="1765300"/>
          </a:xfrm>
        </p:spPr>
        <p:txBody>
          <a:bodyPr/>
          <a:lstStyle/>
          <a:p>
            <a:pPr eaLnBrk="1" hangingPunct="1"/>
            <a:r>
              <a:rPr lang="en-US" altLang="en-US" sz="3600" dirty="0">
                <a:latin typeface="Arial" charset="0"/>
              </a:rPr>
              <a:t>Concept Statement</a:t>
            </a:r>
            <a:br>
              <a:rPr lang="en-US" altLang="en-US" sz="3600" dirty="0">
                <a:latin typeface="Arial" charset="0"/>
              </a:rPr>
            </a:br>
            <a:r>
              <a:rPr lang="en-US" altLang="en-US" sz="2400" dirty="0">
                <a:latin typeface="Arial" charset="0"/>
              </a:rPr>
              <a:t>Slide 2</a:t>
            </a:r>
            <a:br>
              <a:rPr lang="en-US" altLang="en-US" sz="6600" dirty="0">
                <a:latin typeface="Arial" charset="0"/>
              </a:rPr>
            </a:br>
            <a:r>
              <a:rPr lang="en-US" altLang="en-US" sz="2400" dirty="0">
                <a:latin typeface="Arial" charset="0"/>
              </a:rPr>
              <a:t>(Please give a brief concept statement about the project - limit of 150 words)</a:t>
            </a:r>
            <a:br>
              <a:rPr lang="en-US" altLang="en-US" sz="2400" dirty="0">
                <a:latin typeface="Arial" charset="0"/>
              </a:rPr>
            </a:br>
            <a:endParaRPr lang="en-US" altLang="en-US" sz="2000" dirty="0">
              <a:latin typeface="Arial" charset="0"/>
            </a:endParaRPr>
          </a:p>
        </p:txBody>
      </p:sp>
      <p:sp>
        <p:nvSpPr>
          <p:cNvPr id="4101" name="Rectangle 11"/>
          <p:cNvSpPr>
            <a:spLocks noGrp="1" noChangeArrowheads="1"/>
          </p:cNvSpPr>
          <p:nvPr>
            <p:ph type="subTitle" idx="1"/>
          </p:nvPr>
        </p:nvSpPr>
        <p:spPr>
          <a:xfrm>
            <a:off x="1209675" y="2508250"/>
            <a:ext cx="12047538" cy="4821238"/>
          </a:xfrm>
        </p:spPr>
        <p:txBody>
          <a:bodyPr/>
          <a:lstStyle/>
          <a:p>
            <a:pPr eaLnBrk="1" hangingPunct="1"/>
            <a:endParaRPr lang="en-US" altLang="en-US">
              <a:latin typeface="Arial" charset="0"/>
            </a:endParaRPr>
          </a:p>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5"/>
          <p:cNvSpPr>
            <a:spLocks noChangeArrowheads="1"/>
          </p:cNvSpPr>
          <p:nvPr/>
        </p:nvSpPr>
        <p:spPr bwMode="auto">
          <a:xfrm>
            <a:off x="1144588" y="1055688"/>
            <a:ext cx="125063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4600">
                <a:solidFill>
                  <a:schemeClr val="tx1"/>
                </a:solidFill>
                <a:latin typeface="Times New Roman" pitchFamily="18" charset="0"/>
              </a:defRPr>
            </a:lvl1pPr>
            <a:lvl2pPr marL="742950" indent="-285750" eaLnBrk="0" hangingPunct="0">
              <a:spcBef>
                <a:spcPct val="20000"/>
              </a:spcBef>
              <a:buChar char="–"/>
              <a:defRPr sz="4000">
                <a:solidFill>
                  <a:schemeClr val="tx1"/>
                </a:solidFill>
                <a:latin typeface="Times New Roman" pitchFamily="18" charset="0"/>
              </a:defRPr>
            </a:lvl2pPr>
            <a:lvl3pPr marL="1143000" indent="-228600" eaLnBrk="0" hangingPunct="0">
              <a:spcBef>
                <a:spcPct val="20000"/>
              </a:spcBef>
              <a:buChar char="•"/>
              <a:defRPr sz="3400">
                <a:solidFill>
                  <a:schemeClr val="tx1"/>
                </a:solidFill>
                <a:latin typeface="Times New Roman" pitchFamily="18" charset="0"/>
              </a:defRPr>
            </a:lvl3pPr>
            <a:lvl4pPr marL="1600200" indent="-228600" eaLnBrk="0" hangingPunct="0">
              <a:spcBef>
                <a:spcPct val="20000"/>
              </a:spcBef>
              <a:buChar char="–"/>
              <a:defRPr sz="2900">
                <a:solidFill>
                  <a:schemeClr val="tx1"/>
                </a:solidFill>
                <a:latin typeface="Times New Roman" pitchFamily="18" charset="0"/>
              </a:defRPr>
            </a:lvl4pPr>
            <a:lvl5pPr marL="2057400" indent="-228600" eaLnBrk="0" hangingPunct="0">
              <a:spcBef>
                <a:spcPct val="20000"/>
              </a:spcBef>
              <a:buChar char="»"/>
              <a:defRPr sz="2900">
                <a:solidFill>
                  <a:schemeClr val="tx1"/>
                </a:solidFill>
                <a:latin typeface="Times New Roman" pitchFamily="18" charset="0"/>
              </a:defRPr>
            </a:lvl5pPr>
            <a:lvl6pPr marL="2514600" indent="-228600" eaLnBrk="0" fontAlgn="base" hangingPunct="0">
              <a:spcBef>
                <a:spcPct val="20000"/>
              </a:spcBef>
              <a:spcAft>
                <a:spcPct val="0"/>
              </a:spcAft>
              <a:buChar char="»"/>
              <a:defRPr sz="2900">
                <a:solidFill>
                  <a:schemeClr val="tx1"/>
                </a:solidFill>
                <a:latin typeface="Times New Roman" pitchFamily="18" charset="0"/>
              </a:defRPr>
            </a:lvl6pPr>
            <a:lvl7pPr marL="2971800" indent="-228600" eaLnBrk="0" fontAlgn="base" hangingPunct="0">
              <a:spcBef>
                <a:spcPct val="20000"/>
              </a:spcBef>
              <a:spcAft>
                <a:spcPct val="0"/>
              </a:spcAft>
              <a:buChar char="»"/>
              <a:defRPr sz="2900">
                <a:solidFill>
                  <a:schemeClr val="tx1"/>
                </a:solidFill>
                <a:latin typeface="Times New Roman" pitchFamily="18" charset="0"/>
              </a:defRPr>
            </a:lvl7pPr>
            <a:lvl8pPr marL="3429000" indent="-228600" eaLnBrk="0" fontAlgn="base" hangingPunct="0">
              <a:spcBef>
                <a:spcPct val="20000"/>
              </a:spcBef>
              <a:spcAft>
                <a:spcPct val="0"/>
              </a:spcAft>
              <a:buChar char="»"/>
              <a:defRPr sz="2900">
                <a:solidFill>
                  <a:schemeClr val="tx1"/>
                </a:solidFill>
                <a:latin typeface="Times New Roman" pitchFamily="18" charset="0"/>
              </a:defRPr>
            </a:lvl8pPr>
            <a:lvl9pPr marL="3886200" indent="-228600" eaLnBrk="0" fontAlgn="base" hangingPunct="0">
              <a:spcBef>
                <a:spcPct val="20000"/>
              </a:spcBef>
              <a:spcAft>
                <a:spcPct val="0"/>
              </a:spcAft>
              <a:buChar char="»"/>
              <a:defRPr sz="2900">
                <a:solidFill>
                  <a:schemeClr val="tx1"/>
                </a:solidFill>
                <a:latin typeface="Times New Roman" pitchFamily="18" charset="0"/>
              </a:defRPr>
            </a:lvl9pPr>
          </a:lstStyle>
          <a:p>
            <a:pPr algn="ctr" eaLnBrk="1" hangingPunct="1">
              <a:spcBef>
                <a:spcPct val="0"/>
              </a:spcBef>
              <a:buNone/>
            </a:pPr>
            <a:r>
              <a:rPr lang="en-US" altLang="en-US" sz="3600" dirty="0">
                <a:latin typeface="Arial" charset="0"/>
              </a:rPr>
              <a:t>Framework for Design Excellence / Sustainability Features</a:t>
            </a:r>
            <a:br>
              <a:rPr lang="en-US" altLang="en-US" sz="3600" dirty="0">
                <a:latin typeface="Arial" charset="0"/>
              </a:rPr>
            </a:br>
            <a:r>
              <a:rPr lang="en-US" altLang="en-US" sz="2400" dirty="0">
                <a:latin typeface="Arial" charset="0"/>
              </a:rPr>
              <a:t>Slide 3</a:t>
            </a:r>
          </a:p>
          <a:p>
            <a:pPr eaLnBrk="1" hangingPunct="1">
              <a:spcBef>
                <a:spcPct val="0"/>
              </a:spcBef>
              <a:buFontTx/>
              <a:buNone/>
            </a:pPr>
            <a:r>
              <a:rPr lang="en-US" altLang="en-US" sz="2000" dirty="0">
                <a:latin typeface="Arial" charset="0"/>
              </a:rPr>
              <a:t>Indicate: ecological stewardship practices; renewable energy strategies; water conservation strategies; social responsibility strategies and/or addressing future climatic impacts (drought, urban heat island, flooding, etc.).</a:t>
            </a:r>
          </a:p>
          <a:p>
            <a:pPr eaLnBrk="1" hangingPunct="1">
              <a:spcBef>
                <a:spcPct val="0"/>
              </a:spcBef>
              <a:buFontTx/>
              <a:buNone/>
            </a:pPr>
            <a:endParaRPr lang="en-US" altLang="en-US" sz="2000" dirty="0">
              <a:latin typeface="Arial" charset="0"/>
            </a:endParaRPr>
          </a:p>
          <a:p>
            <a:pPr eaLnBrk="1" hangingPunct="1">
              <a:spcBef>
                <a:spcPct val="0"/>
              </a:spcBef>
              <a:buFontTx/>
              <a:buNone/>
            </a:pPr>
            <a:r>
              <a:rPr lang="en-US" altLang="en-US" sz="2000" dirty="0">
                <a:latin typeface="Arial" charset="0"/>
              </a:rPr>
              <a:t>The </a:t>
            </a:r>
            <a:r>
              <a:rPr lang="en-US" altLang="en-US" sz="2000" dirty="0">
                <a:solidFill>
                  <a:srgbClr val="FF0000"/>
                </a:solidFill>
                <a:latin typeface="Arial" charset="0"/>
                <a:hlinkClick r:id="rId2">
                  <a:extLst>
                    <a:ext uri="{A12FA001-AC4F-418D-AE19-62706E023703}">
                      <ahyp:hlinkClr xmlns:ahyp="http://schemas.microsoft.com/office/drawing/2018/hyperlinkcolor" val="tx"/>
                    </a:ext>
                  </a:extLst>
                </a:hlinkClick>
              </a:rPr>
              <a:t>Framework for Design Excellence </a:t>
            </a:r>
            <a:r>
              <a:rPr lang="en-US" altLang="en-US" sz="2000" dirty="0">
                <a:latin typeface="Arial" charset="0"/>
              </a:rPr>
              <a:t>represents the defining principles of good design in the 21st century. Comprised of 10 principles and accompanied by searching questions, the Framework seeks to inform progress toward a </a:t>
            </a:r>
            <a:r>
              <a:rPr lang="en-US" altLang="en-US" sz="2000" dirty="0" err="1">
                <a:latin typeface="Arial" charset="0"/>
              </a:rPr>
              <a:t>zerocarbon</a:t>
            </a:r>
            <a:r>
              <a:rPr lang="en-US" altLang="en-US" sz="2000" dirty="0">
                <a:latin typeface="Arial" charset="0"/>
              </a:rPr>
              <a:t>, equitable, resilient, and healthy built environment. These are to be thoughtfully considered by designer and client at the initiation of every project and incorporated into the work as appropriate to the project scope. The Framework is intended to be accessible and relevant for every architect, every client, and every project, regardless of size, typology, or aspiration.</a:t>
            </a:r>
          </a:p>
          <a:p>
            <a:pPr eaLnBrk="1" hangingPunct="1">
              <a:spcBef>
                <a:spcPct val="0"/>
              </a:spcBef>
              <a:buFontTx/>
              <a:buNone/>
            </a:pPr>
            <a:endParaRPr lang="en-US" altLang="en-US" sz="2000" dirty="0">
              <a:latin typeface="Arial" charset="0"/>
            </a:endParaRPr>
          </a:p>
          <a:p>
            <a:pPr algn="ctr" eaLnBrk="1" hangingPunct="1">
              <a:spcBef>
                <a:spcPct val="0"/>
              </a:spcBef>
              <a:buFontTx/>
              <a:buNone/>
            </a:pPr>
            <a:endParaRPr lang="en-US" altLang="en-US" sz="2400" dirty="0">
              <a:latin typeface="Arial" charset="0"/>
            </a:endParaRPr>
          </a:p>
          <a:p>
            <a:pPr algn="ctr" eaLnBrk="1" hangingPunct="1">
              <a:spcBef>
                <a:spcPct val="0"/>
              </a:spcBef>
              <a:buFontTx/>
              <a:buNone/>
            </a:pPr>
            <a:endParaRPr lang="en-US" altLang="en-US" sz="2400" dirty="0">
              <a:latin typeface="Arial" charset="0"/>
            </a:endParaRPr>
          </a:p>
        </p:txBody>
      </p:sp>
      <p:sp>
        <p:nvSpPr>
          <p:cNvPr id="2" name="TextBox 1">
            <a:extLst>
              <a:ext uri="{FF2B5EF4-FFF2-40B4-BE49-F238E27FC236}">
                <a16:creationId xmlns:a16="http://schemas.microsoft.com/office/drawing/2014/main" id="{69F983E8-48D6-44D9-8C3F-58D560269C97}"/>
              </a:ext>
            </a:extLst>
          </p:cNvPr>
          <p:cNvSpPr txBox="1"/>
          <p:nvPr/>
        </p:nvSpPr>
        <p:spPr>
          <a:xfrm>
            <a:off x="2121333" y="4989835"/>
            <a:ext cx="4322017" cy="1631216"/>
          </a:xfrm>
          <a:prstGeom prst="rect">
            <a:avLst/>
          </a:prstGeom>
          <a:noFill/>
        </p:spPr>
        <p:txBody>
          <a:bodyPr wrap="none" rtlCol="0">
            <a:spAutoFit/>
          </a:bodyPr>
          <a:lstStyle/>
          <a:p>
            <a:pPr marL="342900" indent="-342900" eaLnBrk="1" hangingPunct="1">
              <a:spcBef>
                <a:spcPct val="0"/>
              </a:spcBef>
              <a:buFont typeface="Arial" panose="020B0604020202020204" pitchFamily="34" charset="0"/>
              <a:buChar char="•"/>
            </a:pPr>
            <a:r>
              <a:rPr lang="en-US" altLang="en-US" sz="2000" dirty="0">
                <a:latin typeface="Arial" charset="0"/>
              </a:rPr>
              <a:t>Design for integration	</a:t>
            </a:r>
          </a:p>
          <a:p>
            <a:pPr marL="342900" indent="-342900" eaLnBrk="1" hangingPunct="1">
              <a:spcBef>
                <a:spcPct val="0"/>
              </a:spcBef>
              <a:buFont typeface="Arial" panose="020B0604020202020204" pitchFamily="34" charset="0"/>
              <a:buChar char="•"/>
            </a:pPr>
            <a:r>
              <a:rPr lang="en-US" altLang="en-US" sz="2000" dirty="0">
                <a:latin typeface="Arial" charset="0"/>
              </a:rPr>
              <a:t>Design for equitable communities</a:t>
            </a:r>
          </a:p>
          <a:p>
            <a:pPr marL="342900" indent="-342900" eaLnBrk="1" hangingPunct="1">
              <a:spcBef>
                <a:spcPct val="0"/>
              </a:spcBef>
              <a:buFont typeface="Arial" panose="020B0604020202020204" pitchFamily="34" charset="0"/>
              <a:buChar char="•"/>
            </a:pPr>
            <a:r>
              <a:rPr lang="en-US" altLang="en-US" sz="2000" dirty="0">
                <a:latin typeface="Arial" charset="0"/>
              </a:rPr>
              <a:t>Design for ecosystems</a:t>
            </a:r>
          </a:p>
          <a:p>
            <a:pPr marL="342900" indent="-342900" eaLnBrk="1" hangingPunct="1">
              <a:spcBef>
                <a:spcPct val="0"/>
              </a:spcBef>
              <a:buFont typeface="Arial" panose="020B0604020202020204" pitchFamily="34" charset="0"/>
              <a:buChar char="•"/>
            </a:pPr>
            <a:r>
              <a:rPr lang="en-US" altLang="en-US" sz="2000" dirty="0">
                <a:latin typeface="Arial" charset="0"/>
              </a:rPr>
              <a:t>Design for water</a:t>
            </a:r>
          </a:p>
          <a:p>
            <a:pPr marL="342900" indent="-342900" eaLnBrk="1" hangingPunct="1">
              <a:spcBef>
                <a:spcPct val="0"/>
              </a:spcBef>
              <a:buFont typeface="Arial" panose="020B0604020202020204" pitchFamily="34" charset="0"/>
              <a:buChar char="•"/>
            </a:pPr>
            <a:r>
              <a:rPr lang="en-US" altLang="en-US" sz="2000" dirty="0">
                <a:latin typeface="Arial" charset="0"/>
              </a:rPr>
              <a:t>Design for economy</a:t>
            </a:r>
          </a:p>
        </p:txBody>
      </p:sp>
      <p:sp>
        <p:nvSpPr>
          <p:cNvPr id="3" name="TextBox 2">
            <a:extLst>
              <a:ext uri="{FF2B5EF4-FFF2-40B4-BE49-F238E27FC236}">
                <a16:creationId xmlns:a16="http://schemas.microsoft.com/office/drawing/2014/main" id="{52F09721-3A4A-4118-AEDB-C4616EF24D61}"/>
              </a:ext>
            </a:extLst>
          </p:cNvPr>
          <p:cNvSpPr txBox="1"/>
          <p:nvPr/>
        </p:nvSpPr>
        <p:spPr>
          <a:xfrm>
            <a:off x="8374495" y="4989835"/>
            <a:ext cx="2954655" cy="1631216"/>
          </a:xfrm>
          <a:prstGeom prst="rect">
            <a:avLst/>
          </a:prstGeom>
          <a:noFill/>
        </p:spPr>
        <p:txBody>
          <a:bodyPr wrap="none" rtlCol="0">
            <a:spAutoFit/>
          </a:bodyPr>
          <a:lstStyle/>
          <a:p>
            <a:pPr marL="342900" indent="-342900" eaLnBrk="1" hangingPunct="1">
              <a:spcBef>
                <a:spcPct val="0"/>
              </a:spcBef>
              <a:buFont typeface="Arial" panose="020B0604020202020204" pitchFamily="34" charset="0"/>
              <a:buChar char="•"/>
            </a:pPr>
            <a:r>
              <a:rPr lang="en-US" altLang="en-US" sz="2000" dirty="0">
                <a:latin typeface="Arial" charset="0"/>
              </a:rPr>
              <a:t>Design for energy	</a:t>
            </a:r>
          </a:p>
          <a:p>
            <a:pPr marL="342900" indent="-342900" eaLnBrk="1" hangingPunct="1">
              <a:spcBef>
                <a:spcPct val="0"/>
              </a:spcBef>
              <a:buFont typeface="Arial" panose="020B0604020202020204" pitchFamily="34" charset="0"/>
              <a:buChar char="•"/>
            </a:pPr>
            <a:r>
              <a:rPr lang="en-US" altLang="en-US" sz="2000" dirty="0">
                <a:latin typeface="Arial" charset="0"/>
              </a:rPr>
              <a:t>Design for well-being</a:t>
            </a:r>
          </a:p>
          <a:p>
            <a:pPr marL="342900" indent="-342900" eaLnBrk="1" hangingPunct="1">
              <a:spcBef>
                <a:spcPct val="0"/>
              </a:spcBef>
              <a:buFont typeface="Arial" panose="020B0604020202020204" pitchFamily="34" charset="0"/>
              <a:buChar char="•"/>
            </a:pPr>
            <a:r>
              <a:rPr lang="en-US" altLang="en-US" sz="2000" dirty="0">
                <a:latin typeface="Arial" charset="0"/>
              </a:rPr>
              <a:t>Design for resources</a:t>
            </a:r>
          </a:p>
          <a:p>
            <a:pPr marL="342900" indent="-342900" eaLnBrk="1" hangingPunct="1">
              <a:spcBef>
                <a:spcPct val="0"/>
              </a:spcBef>
              <a:buFont typeface="Arial" panose="020B0604020202020204" pitchFamily="34" charset="0"/>
              <a:buChar char="•"/>
            </a:pPr>
            <a:r>
              <a:rPr lang="en-US" altLang="en-US" sz="2000" dirty="0">
                <a:latin typeface="Arial" charset="0"/>
              </a:rPr>
              <a:t>Design for change</a:t>
            </a:r>
          </a:p>
          <a:p>
            <a:pPr marL="342900" indent="-342900" eaLnBrk="1" hangingPunct="1">
              <a:spcBef>
                <a:spcPct val="0"/>
              </a:spcBef>
              <a:buFont typeface="Arial" panose="020B0604020202020204" pitchFamily="34" charset="0"/>
              <a:buChar char="•"/>
            </a:pPr>
            <a:r>
              <a:rPr lang="en-US" altLang="en-US" sz="2000" dirty="0">
                <a:latin typeface="Arial" charset="0"/>
              </a:rPr>
              <a:t>Design for discovery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1970</TotalTime>
  <Words>787</Words>
  <Application>Microsoft Office PowerPoint</Application>
  <PresentationFormat>Custom</PresentationFormat>
  <Paragraphs>47</Paragraphs>
  <Slides>5</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5</vt:i4>
      </vt:variant>
    </vt:vector>
  </HeadingPairs>
  <TitlesOfParts>
    <vt:vector size="13" baseType="lpstr">
      <vt:lpstr>Arial</vt:lpstr>
      <vt:lpstr>Calibri</vt:lpstr>
      <vt:lpstr>Calibri Light</vt:lpstr>
      <vt:lpstr>Times New Roman</vt:lpstr>
      <vt:lpstr>Default Design</vt:lpstr>
      <vt:lpstr>2_Custom Design</vt:lpstr>
      <vt:lpstr>1_Custom Design</vt:lpstr>
      <vt:lpstr>Custom Design</vt:lpstr>
      <vt:lpstr>PowerPoint Presentation</vt:lpstr>
      <vt:lpstr>PowerPoint Presentation</vt:lpstr>
      <vt:lpstr>Concept Statement Slide 2 (Please give a brief concept statement about the project - limit of 150 words) </vt:lpstr>
      <vt:lpstr>PowerPoint Presentation</vt:lpstr>
      <vt:lpstr>PowerPoint Presentation</vt:lpstr>
    </vt:vector>
  </TitlesOfParts>
  <Company>SmithGroup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Randock</dc:creator>
  <cp:lastModifiedBy>AIAABQ Jen</cp:lastModifiedBy>
  <cp:revision>73</cp:revision>
  <dcterms:created xsi:type="dcterms:W3CDTF">2004-04-15T18:38:04Z</dcterms:created>
  <dcterms:modified xsi:type="dcterms:W3CDTF">2023-09-01T20:02:32Z</dcterms:modified>
</cp:coreProperties>
</file>